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Lst>
  <p:notesMasterIdLst>
    <p:notesMasterId r:id="rId15"/>
  </p:notesMasterIdLst>
  <p:sldIdLst>
    <p:sldId id="391" r:id="rId2"/>
    <p:sldId id="317" r:id="rId3"/>
    <p:sldId id="426" r:id="rId4"/>
    <p:sldId id="393" r:id="rId5"/>
    <p:sldId id="394" r:id="rId6"/>
    <p:sldId id="413" r:id="rId7"/>
    <p:sldId id="419" r:id="rId8"/>
    <p:sldId id="422" r:id="rId9"/>
    <p:sldId id="417" r:id="rId10"/>
    <p:sldId id="423" r:id="rId11"/>
    <p:sldId id="424" r:id="rId12"/>
    <p:sldId id="425" r:id="rId13"/>
    <p:sldId id="427" r:id="rId14"/>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691F220-FB97-5F4A-ABB5-5DB2C9E85607}">
          <p14:sldIdLst>
            <p14:sldId id="391"/>
            <p14:sldId id="317"/>
            <p14:sldId id="426"/>
            <p14:sldId id="393"/>
            <p14:sldId id="394"/>
            <p14:sldId id="413"/>
            <p14:sldId id="419"/>
            <p14:sldId id="422"/>
            <p14:sldId id="417"/>
            <p14:sldId id="423"/>
            <p14:sldId id="424"/>
            <p14:sldId id="425"/>
            <p14:sldId id="4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53D"/>
    <a:srgbClr val="6072E2"/>
    <a:srgbClr val="29D2C6"/>
    <a:srgbClr val="09AF9B"/>
    <a:srgbClr val="06A1E0"/>
    <a:srgbClr val="D0DA00"/>
    <a:srgbClr val="FF828A"/>
    <a:srgbClr val="CDEA7F"/>
    <a:srgbClr val="FF4337"/>
    <a:srgbClr val="D16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5467E-D7B1-4684-AA4C-E9E3BE789941}" v="5" dt="2026-03-02T04:57:39.66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08"/>
    <p:restoredTop sz="84185" autoAdjust="0"/>
  </p:normalViewPr>
  <p:slideViewPr>
    <p:cSldViewPr snapToGrid="0">
      <p:cViewPr varScale="1">
        <p:scale>
          <a:sx n="64" d="100"/>
          <a:sy n="64" d="100"/>
        </p:scale>
        <p:origin x="109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原田 佑佳" userId="S::harada.yuka@redcomet365.onmicrosoft.com::0f5ba927-f56e-4123-b46d-605be20b3c7e" providerId="AD" clId="Web-{BEF5467E-D7B1-4684-AA4C-E9E3BE789941}"/>
    <pc:docChg chg="modSld">
      <pc:chgData name="原田 佑佳" userId="S::harada.yuka@redcomet365.onmicrosoft.com::0f5ba927-f56e-4123-b46d-605be20b3c7e" providerId="AD" clId="Web-{BEF5467E-D7B1-4684-AA4C-E9E3BE789941}" dt="2026-03-02T04:57:39.660" v="4" actId="20577"/>
      <pc:docMkLst>
        <pc:docMk/>
      </pc:docMkLst>
      <pc:sldChg chg="modSp">
        <pc:chgData name="原田 佑佳" userId="S::harada.yuka@redcomet365.onmicrosoft.com::0f5ba927-f56e-4123-b46d-605be20b3c7e" providerId="AD" clId="Web-{BEF5467E-D7B1-4684-AA4C-E9E3BE789941}" dt="2026-03-02T04:57:39.660" v="4" actId="20577"/>
        <pc:sldMkLst>
          <pc:docMk/>
          <pc:sldMk cId="2383605163" sldId="317"/>
        </pc:sldMkLst>
        <pc:spChg chg="mod">
          <ac:chgData name="原田 佑佳" userId="S::harada.yuka@redcomet365.onmicrosoft.com::0f5ba927-f56e-4123-b46d-605be20b3c7e" providerId="AD" clId="Web-{BEF5467E-D7B1-4684-AA4C-E9E3BE789941}" dt="2026-03-02T04:57:39.660" v="4" actId="20577"/>
          <ac:spMkLst>
            <pc:docMk/>
            <pc:sldMk cId="2383605163" sldId="317"/>
            <ac:spMk id="9" creationId="{8F356C91-DCA6-A14F-BD52-CB81A2407CB1}"/>
          </ac:spMkLst>
        </pc:spChg>
      </pc:sldChg>
    </pc:docChg>
  </pc:docChgLst>
  <pc:docChgLst>
    <pc:chgData name="井上 修孝" userId="a1579d7f-5ba4-4818-988a-3dbb8d885fb7" providerId="ADAL" clId="{2EDE97C8-3321-44EE-9E90-C481B716AC3F}"/>
    <pc:docChg chg="undo custSel addSld modSld sldOrd modSection">
      <pc:chgData name="井上 修孝" userId="a1579d7f-5ba4-4818-988a-3dbb8d885fb7" providerId="ADAL" clId="{2EDE97C8-3321-44EE-9E90-C481B716AC3F}" dt="2026-03-02T06:46:09.733" v="398" actId="478"/>
      <pc:docMkLst>
        <pc:docMk/>
      </pc:docMkLst>
      <pc:sldChg chg="modSp mod">
        <pc:chgData name="井上 修孝" userId="a1579d7f-5ba4-4818-988a-3dbb8d885fb7" providerId="ADAL" clId="{2EDE97C8-3321-44EE-9E90-C481B716AC3F}" dt="2026-03-02T05:55:44.225" v="297" actId="20577"/>
        <pc:sldMkLst>
          <pc:docMk/>
          <pc:sldMk cId="2383605163" sldId="317"/>
        </pc:sldMkLst>
        <pc:spChg chg="mod">
          <ac:chgData name="井上 修孝" userId="a1579d7f-5ba4-4818-988a-3dbb8d885fb7" providerId="ADAL" clId="{2EDE97C8-3321-44EE-9E90-C481B716AC3F}" dt="2026-03-02T05:55:44.225" v="297" actId="20577"/>
          <ac:spMkLst>
            <pc:docMk/>
            <pc:sldMk cId="2383605163" sldId="317"/>
            <ac:spMk id="9" creationId="{8F356C91-DCA6-A14F-BD52-CB81A2407CB1}"/>
          </ac:spMkLst>
        </pc:spChg>
      </pc:sldChg>
      <pc:sldChg chg="addSp delSp modSp mod">
        <pc:chgData name="井上 修孝" userId="a1579d7f-5ba4-4818-988a-3dbb8d885fb7" providerId="ADAL" clId="{2EDE97C8-3321-44EE-9E90-C481B716AC3F}" dt="2026-03-02T05:43:57.597" v="52" actId="1076"/>
        <pc:sldMkLst>
          <pc:docMk/>
          <pc:sldMk cId="2131231909" sldId="391"/>
        </pc:sldMkLst>
        <pc:spChg chg="mod">
          <ac:chgData name="井上 修孝" userId="a1579d7f-5ba4-4818-988a-3dbb8d885fb7" providerId="ADAL" clId="{2EDE97C8-3321-44EE-9E90-C481B716AC3F}" dt="2026-03-02T05:43:57.597" v="52" actId="1076"/>
          <ac:spMkLst>
            <pc:docMk/>
            <pc:sldMk cId="2131231909" sldId="391"/>
            <ac:spMk id="2" creationId="{C6AED08E-1875-2F43-80F1-4D57794FD14C}"/>
          </ac:spMkLst>
        </pc:spChg>
        <pc:spChg chg="add del mod">
          <ac:chgData name="井上 修孝" userId="a1579d7f-5ba4-4818-988a-3dbb8d885fb7" providerId="ADAL" clId="{2EDE97C8-3321-44EE-9E90-C481B716AC3F}" dt="2026-03-02T05:43:35.725" v="3" actId="478"/>
          <ac:spMkLst>
            <pc:docMk/>
            <pc:sldMk cId="2131231909" sldId="391"/>
            <ac:spMk id="4" creationId="{94C703F6-1FC5-4C36-A5D6-DEBC8685AB59}"/>
          </ac:spMkLst>
        </pc:spChg>
        <pc:spChg chg="del">
          <ac:chgData name="井上 修孝" userId="a1579d7f-5ba4-4818-988a-3dbb8d885fb7" providerId="ADAL" clId="{2EDE97C8-3321-44EE-9E90-C481B716AC3F}" dt="2026-03-02T05:43:33.904" v="2" actId="478"/>
          <ac:spMkLst>
            <pc:docMk/>
            <pc:sldMk cId="2131231909" sldId="391"/>
            <ac:spMk id="5" creationId="{0B1B16D0-1ABB-3848-B49E-99EDE7C3F884}"/>
          </ac:spMkLst>
        </pc:spChg>
      </pc:sldChg>
      <pc:sldChg chg="addSp delSp modSp mod">
        <pc:chgData name="井上 修孝" userId="a1579d7f-5ba4-4818-988a-3dbb8d885fb7" providerId="ADAL" clId="{2EDE97C8-3321-44EE-9E90-C481B716AC3F}" dt="2026-03-02T06:45:43.902" v="392" actId="122"/>
        <pc:sldMkLst>
          <pc:docMk/>
          <pc:sldMk cId="329545311" sldId="425"/>
        </pc:sldMkLst>
        <pc:spChg chg="del mod">
          <ac:chgData name="井上 修孝" userId="a1579d7f-5ba4-4818-988a-3dbb8d885fb7" providerId="ADAL" clId="{2EDE97C8-3321-44EE-9E90-C481B716AC3F}" dt="2026-03-02T06:45:25.330" v="375" actId="478"/>
          <ac:spMkLst>
            <pc:docMk/>
            <pc:sldMk cId="329545311" sldId="425"/>
            <ac:spMk id="2" creationId="{EAFC018F-007D-5E4B-033B-38B984595095}"/>
          </ac:spMkLst>
        </pc:spChg>
        <pc:spChg chg="del">
          <ac:chgData name="井上 修孝" userId="a1579d7f-5ba4-4818-988a-3dbb8d885fb7" providerId="ADAL" clId="{2EDE97C8-3321-44EE-9E90-C481B716AC3F}" dt="2026-03-02T06:45:09.491" v="362" actId="478"/>
          <ac:spMkLst>
            <pc:docMk/>
            <pc:sldMk cId="329545311" sldId="425"/>
            <ac:spMk id="3" creationId="{C23801BD-3C30-BF0D-F922-7537F1F3E9E5}"/>
          </ac:spMkLst>
        </pc:spChg>
        <pc:spChg chg="add del mod">
          <ac:chgData name="井上 修孝" userId="a1579d7f-5ba4-4818-988a-3dbb8d885fb7" providerId="ADAL" clId="{2EDE97C8-3321-44EE-9E90-C481B716AC3F}" dt="2026-03-02T06:45:28.380" v="376" actId="478"/>
          <ac:spMkLst>
            <pc:docMk/>
            <pc:sldMk cId="329545311" sldId="425"/>
            <ac:spMk id="6" creationId="{485D8408-B6F5-40E0-84FF-F599331191FC}"/>
          </ac:spMkLst>
        </pc:spChg>
        <pc:spChg chg="add mod">
          <ac:chgData name="井上 修孝" userId="a1579d7f-5ba4-4818-988a-3dbb8d885fb7" providerId="ADAL" clId="{2EDE97C8-3321-44EE-9E90-C481B716AC3F}" dt="2026-03-02T06:45:43.902" v="392" actId="122"/>
          <ac:spMkLst>
            <pc:docMk/>
            <pc:sldMk cId="329545311" sldId="425"/>
            <ac:spMk id="7" creationId="{37555C27-5F18-481D-BC32-61490A8A40D7}"/>
          </ac:spMkLst>
        </pc:spChg>
      </pc:sldChg>
      <pc:sldChg chg="addSp delSp modSp new mod">
        <pc:chgData name="井上 修孝" userId="a1579d7f-5ba4-4818-988a-3dbb8d885fb7" providerId="ADAL" clId="{2EDE97C8-3321-44EE-9E90-C481B716AC3F}" dt="2026-03-02T06:44:48.106" v="361" actId="403"/>
        <pc:sldMkLst>
          <pc:docMk/>
          <pc:sldMk cId="959146689" sldId="426"/>
        </pc:sldMkLst>
        <pc:spChg chg="del">
          <ac:chgData name="井上 修孝" userId="a1579d7f-5ba4-4818-988a-3dbb8d885fb7" providerId="ADAL" clId="{2EDE97C8-3321-44EE-9E90-C481B716AC3F}" dt="2026-03-02T06:44:20.630" v="300" actId="478"/>
          <ac:spMkLst>
            <pc:docMk/>
            <pc:sldMk cId="959146689" sldId="426"/>
            <ac:spMk id="2" creationId="{698A0FDA-BA27-4822-B7F1-EFEA46DF66CF}"/>
          </ac:spMkLst>
        </pc:spChg>
        <pc:spChg chg="del">
          <ac:chgData name="井上 修孝" userId="a1579d7f-5ba4-4818-988a-3dbb8d885fb7" providerId="ADAL" clId="{2EDE97C8-3321-44EE-9E90-C481B716AC3F}" dt="2026-03-02T06:44:16.770" v="299" actId="478"/>
          <ac:spMkLst>
            <pc:docMk/>
            <pc:sldMk cId="959146689" sldId="426"/>
            <ac:spMk id="3" creationId="{8AF65338-D9E1-46C7-88C8-21396BC0CBF5}"/>
          </ac:spMkLst>
        </pc:spChg>
        <pc:spChg chg="add mod">
          <ac:chgData name="井上 修孝" userId="a1579d7f-5ba4-4818-988a-3dbb8d885fb7" providerId="ADAL" clId="{2EDE97C8-3321-44EE-9E90-C481B716AC3F}" dt="2026-03-02T06:44:48.106" v="361" actId="403"/>
          <ac:spMkLst>
            <pc:docMk/>
            <pc:sldMk cId="959146689" sldId="426"/>
            <ac:spMk id="5" creationId="{D37DC62C-BBB4-4C3C-AC75-F9B33E751329}"/>
          </ac:spMkLst>
        </pc:spChg>
      </pc:sldChg>
      <pc:sldChg chg="addSp delSp modSp add mod ord">
        <pc:chgData name="井上 修孝" userId="a1579d7f-5ba4-4818-988a-3dbb8d885fb7" providerId="ADAL" clId="{2EDE97C8-3321-44EE-9E90-C481B716AC3F}" dt="2026-03-02T06:46:09.733" v="398" actId="478"/>
        <pc:sldMkLst>
          <pc:docMk/>
          <pc:sldMk cId="412812093" sldId="427"/>
        </pc:sldMkLst>
        <pc:spChg chg="del">
          <ac:chgData name="井上 修孝" userId="a1579d7f-5ba4-4818-988a-3dbb8d885fb7" providerId="ADAL" clId="{2EDE97C8-3321-44EE-9E90-C481B716AC3F}" dt="2026-03-02T06:46:05.960" v="397" actId="478"/>
          <ac:spMkLst>
            <pc:docMk/>
            <pc:sldMk cId="412812093" sldId="427"/>
            <ac:spMk id="3" creationId="{AD890ECD-C849-A9C0-5F27-EDD5E4ABD38E}"/>
          </ac:spMkLst>
        </pc:spChg>
        <pc:spChg chg="add del mod">
          <ac:chgData name="井上 修孝" userId="a1579d7f-5ba4-4818-988a-3dbb8d885fb7" providerId="ADAL" clId="{2EDE97C8-3321-44EE-9E90-C481B716AC3F}" dt="2026-03-02T06:46:09.733" v="398" actId="478"/>
          <ac:spMkLst>
            <pc:docMk/>
            <pc:sldMk cId="412812093" sldId="427"/>
            <ac:spMk id="5" creationId="{C8A4E886-18B9-4B66-ABDD-05D58F853227}"/>
          </ac:spMkLst>
        </pc:spChg>
        <pc:spChg chg="del">
          <ac:chgData name="井上 修孝" userId="a1579d7f-5ba4-4818-988a-3dbb8d885fb7" providerId="ADAL" clId="{2EDE97C8-3321-44EE-9E90-C481B716AC3F}" dt="2026-03-02T06:46:03.097" v="396" actId="478"/>
          <ac:spMkLst>
            <pc:docMk/>
            <pc:sldMk cId="412812093" sldId="427"/>
            <ac:spMk id="6" creationId="{6225F954-B394-8322-D50D-F220953A9A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186C602-ADD5-904C-8024-0435CAED47E2}" type="datetimeFigureOut">
              <a:rPr kumimoji="1" lang="ja-JP" altLang="en-US" smtClean="0"/>
              <a:t>2026/3/2</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FB7981C-FA40-F348-8BD1-6FCF5195A4F2}" type="slidenum">
              <a:rPr kumimoji="1" lang="ja-JP" altLang="en-US" smtClean="0"/>
              <a:t>‹#›</a:t>
            </a:fld>
            <a:endParaRPr kumimoji="1" lang="ja-JP" altLang="en-US"/>
          </a:p>
        </p:txBody>
      </p:sp>
    </p:spTree>
    <p:extLst>
      <p:ext uri="{BB962C8B-B14F-4D97-AF65-F5344CB8AC3E}">
        <p14:creationId xmlns:p14="http://schemas.microsoft.com/office/powerpoint/2010/main" val="29731110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FB7981C-FA40-F348-8BD1-6FCF5195A4F2}" type="slidenum">
              <a:rPr kumimoji="1" lang="ja-JP" altLang="en-US" smtClean="0"/>
              <a:t>1</a:t>
            </a:fld>
            <a:endParaRPr kumimoji="1" lang="ja-JP" altLang="en-US"/>
          </a:p>
        </p:txBody>
      </p:sp>
    </p:spTree>
    <p:extLst>
      <p:ext uri="{BB962C8B-B14F-4D97-AF65-F5344CB8AC3E}">
        <p14:creationId xmlns:p14="http://schemas.microsoft.com/office/powerpoint/2010/main" val="3263436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タイトル スライド">
    <p:bg>
      <p:bgPr>
        <a:gradFill>
          <a:gsLst>
            <a:gs pos="100000">
              <a:srgbClr val="84053D"/>
            </a:gs>
            <a:gs pos="0">
              <a:srgbClr val="84053D">
                <a:lumMod val="39000"/>
              </a:srgbClr>
            </a:gs>
          </a:gsLst>
          <a:lin ang="10800000" scaled="1"/>
        </a:gra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C5FB80E-C2C6-8847-B2B8-A5B6FA1FA102}"/>
              </a:ext>
            </a:extLst>
          </p:cNvPr>
          <p:cNvSpPr/>
          <p:nvPr userDrawn="1"/>
        </p:nvSpPr>
        <p:spPr>
          <a:xfrm>
            <a:off x="0" y="5709424"/>
            <a:ext cx="12281210" cy="1148576"/>
          </a:xfrm>
          <a:prstGeom prst="rect">
            <a:avLst/>
          </a:prstGeom>
          <a:gradFill flip="none" rotWithShape="1">
            <a:gsLst>
              <a:gs pos="43000">
                <a:srgbClr val="3F021D">
                  <a:lumMod val="82000"/>
                  <a:lumOff val="18000"/>
                  <a:alpha val="27000"/>
                </a:srgbClr>
              </a:gs>
              <a:gs pos="0">
                <a:srgbClr val="84053D">
                  <a:alpha val="0"/>
                </a:srgbClr>
              </a:gs>
              <a:gs pos="100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テキスト&#10;&#10;中程度の精度で自動的に生成された説明">
            <a:extLst>
              <a:ext uri="{FF2B5EF4-FFF2-40B4-BE49-F238E27FC236}">
                <a16:creationId xmlns:a16="http://schemas.microsoft.com/office/drawing/2014/main" id="{4ACCF5EC-A75C-CB47-BE2C-1AEEF23F9EFF}"/>
              </a:ext>
            </a:extLst>
          </p:cNvPr>
          <p:cNvPicPr>
            <a:picLocks noChangeAspect="1"/>
          </p:cNvPicPr>
          <p:nvPr userDrawn="1"/>
        </p:nvPicPr>
        <p:blipFill>
          <a:blip r:embed="rId2"/>
          <a:stretch>
            <a:fillRect/>
          </a:stretch>
        </p:blipFill>
        <p:spPr>
          <a:xfrm>
            <a:off x="763181" y="5845022"/>
            <a:ext cx="2374087" cy="877380"/>
          </a:xfrm>
          <a:prstGeom prst="rect">
            <a:avLst/>
          </a:prstGeom>
        </p:spPr>
      </p:pic>
      <p:pic>
        <p:nvPicPr>
          <p:cNvPr id="10" name="図 9">
            <a:extLst>
              <a:ext uri="{FF2B5EF4-FFF2-40B4-BE49-F238E27FC236}">
                <a16:creationId xmlns:a16="http://schemas.microsoft.com/office/drawing/2014/main" id="{98171129-949B-5D41-B37C-78A9560136CC}"/>
              </a:ext>
            </a:extLst>
          </p:cNvPr>
          <p:cNvPicPr>
            <a:picLocks noChangeAspect="1"/>
          </p:cNvPicPr>
          <p:nvPr userDrawn="1"/>
        </p:nvPicPr>
        <p:blipFill rotWithShape="1">
          <a:blip r:embed="rId3"/>
          <a:srcRect t="17733" r="30419" b="12439"/>
          <a:stretch/>
        </p:blipFill>
        <p:spPr>
          <a:xfrm>
            <a:off x="5281424" y="1"/>
            <a:ext cx="6910576" cy="6858000"/>
          </a:xfrm>
          <a:prstGeom prst="rect">
            <a:avLst/>
          </a:prstGeom>
        </p:spPr>
      </p:pic>
      <p:sp>
        <p:nvSpPr>
          <p:cNvPr id="3" name="字幕 2">
            <a:extLst>
              <a:ext uri="{FF2B5EF4-FFF2-40B4-BE49-F238E27FC236}">
                <a16:creationId xmlns:a16="http://schemas.microsoft.com/office/drawing/2014/main" id="{C18EF649-5691-8D4A-81AC-43DF31C4B87E}"/>
              </a:ext>
            </a:extLst>
          </p:cNvPr>
          <p:cNvSpPr>
            <a:spLocks noGrp="1"/>
          </p:cNvSpPr>
          <p:nvPr>
            <p:ph type="subTitle" idx="1"/>
          </p:nvPr>
        </p:nvSpPr>
        <p:spPr>
          <a:xfrm>
            <a:off x="911225" y="2052693"/>
            <a:ext cx="10369550" cy="1727200"/>
          </a:xfrm>
        </p:spPr>
        <p:txBody>
          <a:bodyPr anchor="t" anchorCtr="0"/>
          <a:lstStyle>
            <a:lvl1pPr marL="0" indent="0" algn="l">
              <a:buNone/>
              <a:defRPr sz="3200">
                <a:solidFill>
                  <a:schemeClr val="bg1"/>
                </a:solidFill>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8" name="タイトル 7">
            <a:extLst>
              <a:ext uri="{FF2B5EF4-FFF2-40B4-BE49-F238E27FC236}">
                <a16:creationId xmlns:a16="http://schemas.microsoft.com/office/drawing/2014/main" id="{A1D2BD8D-05E3-F84F-9125-9A5C01E06EEC}"/>
              </a:ext>
            </a:extLst>
          </p:cNvPr>
          <p:cNvSpPr>
            <a:spLocks noGrp="1"/>
          </p:cNvSpPr>
          <p:nvPr>
            <p:ph type="title"/>
          </p:nvPr>
        </p:nvSpPr>
        <p:spPr>
          <a:xfrm>
            <a:off x="911225" y="985175"/>
            <a:ext cx="10369550" cy="865187"/>
          </a:xfrm>
        </p:spPr>
        <p:txBody>
          <a:bodyPr anchor="t" anchorCtr="0"/>
          <a:lstStyle>
            <a:lvl1pPr algn="l">
              <a:defRPr sz="4400" b="0">
                <a:solidFill>
                  <a:schemeClr val="bg1"/>
                </a:solidFill>
                <a:latin typeface="+mj-ea"/>
                <a:ea typeface="+mj-ea"/>
              </a:defRPr>
            </a:lvl1pPr>
          </a:lstStyle>
          <a:p>
            <a:r>
              <a:rPr kumimoji="1" lang="ja-JP" altLang="en-US"/>
              <a:t>マスター タイトルの書式設定</a:t>
            </a:r>
          </a:p>
        </p:txBody>
      </p:sp>
      <p:sp>
        <p:nvSpPr>
          <p:cNvPr id="4" name="コンテンツ プレースホルダー 3">
            <a:extLst>
              <a:ext uri="{FF2B5EF4-FFF2-40B4-BE49-F238E27FC236}">
                <a16:creationId xmlns:a16="http://schemas.microsoft.com/office/drawing/2014/main" id="{783149C3-5A70-0640-A9F7-DB0CDF7D301F}"/>
              </a:ext>
            </a:extLst>
          </p:cNvPr>
          <p:cNvSpPr>
            <a:spLocks noGrp="1"/>
          </p:cNvSpPr>
          <p:nvPr>
            <p:ph sz="quarter" idx="10" hasCustomPrompt="1"/>
          </p:nvPr>
        </p:nvSpPr>
        <p:spPr>
          <a:xfrm>
            <a:off x="911225" y="3489787"/>
            <a:ext cx="8642351" cy="1728788"/>
          </a:xfrm>
        </p:spPr>
        <p:txBody>
          <a:bodyPr anchor="t" anchorCtr="0"/>
          <a:lstStyle>
            <a:lvl1pPr algn="l" eaLnBrk="1" hangingPunct="1">
              <a:spcBef>
                <a:spcPct val="20000"/>
              </a:spcBef>
              <a:defRPr>
                <a:solidFill>
                  <a:schemeClr val="bg1"/>
                </a:solidFill>
                <a:latin typeface="+mj-ea"/>
                <a:ea typeface="+mj-ea"/>
              </a:defRPr>
            </a:lvl1pPr>
          </a:lstStyle>
          <a:p>
            <a:pPr eaLnBrk="1" hangingPunct="1">
              <a:spcBef>
                <a:spcPct val="20000"/>
              </a:spcBef>
            </a:pPr>
            <a:r>
              <a:rPr kumimoji="1" lang="ja-JP" altLang="en-US" sz="2400"/>
              <a:t>九州大学</a:t>
            </a:r>
            <a:r>
              <a:rPr kumimoji="1" lang="en-US" altLang="ja-JP" sz="2400" dirty="0"/>
              <a:t>UI</a:t>
            </a:r>
            <a:r>
              <a:rPr kumimoji="1" lang="ja-JP" altLang="en-US" sz="2400"/>
              <a:t>プロジェクト</a:t>
            </a:r>
          </a:p>
          <a:p>
            <a:pPr eaLnBrk="1" hangingPunct="1">
              <a:spcBef>
                <a:spcPct val="20000"/>
              </a:spcBef>
            </a:pPr>
            <a:r>
              <a:rPr kumimoji="1" lang="ja-JP" altLang="en-US" sz="2400"/>
              <a:t>九大 太郎</a:t>
            </a:r>
          </a:p>
          <a:p>
            <a:pPr lvl="0"/>
            <a:endParaRPr kumimoji="1" lang="ja-JP" altLang="en-US"/>
          </a:p>
        </p:txBody>
      </p:sp>
    </p:spTree>
    <p:extLst>
      <p:ext uri="{BB962C8B-B14F-4D97-AF65-F5344CB8AC3E}">
        <p14:creationId xmlns:p14="http://schemas.microsoft.com/office/powerpoint/2010/main" val="24931846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0D41C550-3B2F-334D-9D70-270B1A54767C}"/>
              </a:ext>
            </a:extLst>
          </p:cNvPr>
          <p:cNvSpPr/>
          <p:nvPr userDrawn="1"/>
        </p:nvSpPr>
        <p:spPr>
          <a:xfrm>
            <a:off x="0" y="1"/>
            <a:ext cx="12192000" cy="620714"/>
          </a:xfrm>
          <a:prstGeom prst="rect">
            <a:avLst/>
          </a:prstGeom>
          <a:solidFill>
            <a:srgbClr val="840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2">
            <a:extLst>
              <a:ext uri="{FF2B5EF4-FFF2-40B4-BE49-F238E27FC236}">
                <a16:creationId xmlns:a16="http://schemas.microsoft.com/office/drawing/2014/main" id="{84B9191C-23D3-7343-9090-F12F4EF2337D}"/>
              </a:ext>
            </a:extLst>
          </p:cNvPr>
          <p:cNvSpPr>
            <a:spLocks noGrp="1"/>
          </p:cNvSpPr>
          <p:nvPr>
            <p:ph idx="1" hasCustomPrompt="1"/>
          </p:nvPr>
        </p:nvSpPr>
        <p:spPr>
          <a:xfrm>
            <a:off x="487998" y="1268413"/>
            <a:ext cx="10515600" cy="4351338"/>
          </a:xfrm>
          <a:prstGeom prst="rect">
            <a:avLst/>
          </a:prstGeom>
        </p:spPr>
        <p:txBody>
          <a:bodyPr vert="horz" lIns="0" tIns="0" rIns="0" bIns="0" rtlCol="0">
            <a:normAutofit/>
          </a:bodyPr>
          <a:lstStyle/>
          <a:p>
            <a:r>
              <a:rPr kumimoji="1" lang="en-US" altLang="ja-JP" dirty="0"/>
              <a:t>Body Text</a:t>
            </a:r>
            <a:endParaRPr kumimoji="1" lang="ja-JP" altLang="en-US"/>
          </a:p>
        </p:txBody>
      </p:sp>
      <p:sp>
        <p:nvSpPr>
          <p:cNvPr id="14" name="タイトル プレースホルダー 1">
            <a:extLst>
              <a:ext uri="{FF2B5EF4-FFF2-40B4-BE49-F238E27FC236}">
                <a16:creationId xmlns:a16="http://schemas.microsoft.com/office/drawing/2014/main" id="{B0A031AF-4E93-824D-8133-869487FE40D6}"/>
              </a:ext>
            </a:extLst>
          </p:cNvPr>
          <p:cNvSpPr>
            <a:spLocks noGrp="1"/>
          </p:cNvSpPr>
          <p:nvPr>
            <p:ph type="title" hasCustomPrompt="1"/>
          </p:nvPr>
        </p:nvSpPr>
        <p:spPr>
          <a:xfrm>
            <a:off x="487999" y="296864"/>
            <a:ext cx="11188064" cy="323850"/>
          </a:xfrm>
          <a:prstGeom prst="rect">
            <a:avLst/>
          </a:prstGeom>
        </p:spPr>
        <p:txBody>
          <a:bodyPr vert="horz" lIns="0" tIns="0" rIns="0" bIns="0" rtlCol="0" anchor="t" anchorCtr="0">
            <a:noAutofit/>
          </a:bodyPr>
          <a:lstStyle>
            <a:lvl1pPr>
              <a:defRPr>
                <a:solidFill>
                  <a:schemeClr val="bg1"/>
                </a:solidFill>
              </a:defRPr>
            </a:lvl1pPr>
          </a:lstStyle>
          <a:p>
            <a:r>
              <a:rPr kumimoji="1" lang="en-US" altLang="ja-JP" dirty="0"/>
              <a:t>Master Title</a:t>
            </a:r>
            <a:endParaRPr kumimoji="1" lang="ja-JP" altLang="en-US"/>
          </a:p>
        </p:txBody>
      </p:sp>
      <p:cxnSp>
        <p:nvCxnSpPr>
          <p:cNvPr id="11" name="直線コネクタ 10">
            <a:extLst>
              <a:ext uri="{FF2B5EF4-FFF2-40B4-BE49-F238E27FC236}">
                <a16:creationId xmlns:a16="http://schemas.microsoft.com/office/drawing/2014/main" id="{9B4C3833-88DD-9640-B768-3B3794194D47}"/>
              </a:ext>
            </a:extLst>
          </p:cNvPr>
          <p:cNvCxnSpPr>
            <a:cxnSpLocks/>
          </p:cNvCxnSpPr>
          <p:nvPr userDrawn="1"/>
        </p:nvCxnSpPr>
        <p:spPr>
          <a:xfrm>
            <a:off x="11462083" y="6366760"/>
            <a:ext cx="0" cy="34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5">
            <a:extLst>
              <a:ext uri="{FF2B5EF4-FFF2-40B4-BE49-F238E27FC236}">
                <a16:creationId xmlns:a16="http://schemas.microsoft.com/office/drawing/2014/main" id="{62FFBAE6-235C-BC41-A129-410A6FB874EC}"/>
              </a:ext>
            </a:extLst>
          </p:cNvPr>
          <p:cNvSpPr>
            <a:spLocks noGrp="1"/>
          </p:cNvSpPr>
          <p:nvPr>
            <p:ph type="sldNum" sz="quarter" idx="4"/>
          </p:nvPr>
        </p:nvSpPr>
        <p:spPr>
          <a:xfrm>
            <a:off x="11487155" y="6406687"/>
            <a:ext cx="628646" cy="261938"/>
          </a:xfrm>
          <a:prstGeom prst="rect">
            <a:avLst/>
          </a:prstGeom>
          <a:noFill/>
        </p:spPr>
        <p:txBody>
          <a:bodyPr vert="horz" lIns="91440" tIns="45720" rIns="91440" bIns="45720" rtlCol="0" anchor="ctr"/>
          <a:lstStyle>
            <a:lvl1pPr algn="ctr">
              <a:defRPr sz="1800" b="0" i="0">
                <a:solidFill>
                  <a:schemeClr val="tx1"/>
                </a:solidFill>
                <a:latin typeface="Myriad Pro" panose="020B0503030403020204" pitchFamily="34" charset="0"/>
                <a:ea typeface="FOT-UDKakugo_Small Pr6 R" panose="02020400000000000000" pitchFamily="18" charset="-128"/>
              </a:defRPr>
            </a:lvl1pPr>
          </a:lstStyle>
          <a:p>
            <a:fld id="{36E1F464-8D8C-DA48-8FE9-90F060746768}" type="slidenum">
              <a:rPr lang="ja-JP" altLang="en-US" smtClean="0"/>
              <a:pPr/>
              <a:t>‹#›</a:t>
            </a:fld>
            <a:endParaRPr lang="ja-JP" altLang="en-US"/>
          </a:p>
        </p:txBody>
      </p:sp>
      <p:pic>
        <p:nvPicPr>
          <p:cNvPr id="7" name="図 6">
            <a:extLst>
              <a:ext uri="{FF2B5EF4-FFF2-40B4-BE49-F238E27FC236}">
                <a16:creationId xmlns:a16="http://schemas.microsoft.com/office/drawing/2014/main" id="{DEE19064-3C92-BC42-929D-FE091B34CF11}"/>
              </a:ext>
            </a:extLst>
          </p:cNvPr>
          <p:cNvPicPr>
            <a:picLocks noChangeAspect="1"/>
          </p:cNvPicPr>
          <p:nvPr userDrawn="1"/>
        </p:nvPicPr>
        <p:blipFill>
          <a:blip r:embed="rId2"/>
          <a:stretch>
            <a:fillRect/>
          </a:stretch>
        </p:blipFill>
        <p:spPr>
          <a:xfrm>
            <a:off x="9983788" y="6339793"/>
            <a:ext cx="1286733" cy="368759"/>
          </a:xfrm>
          <a:prstGeom prst="rect">
            <a:avLst/>
          </a:prstGeom>
        </p:spPr>
      </p:pic>
    </p:spTree>
    <p:extLst>
      <p:ext uri="{BB962C8B-B14F-4D97-AF65-F5344CB8AC3E}">
        <p14:creationId xmlns:p14="http://schemas.microsoft.com/office/powerpoint/2010/main" val="985449229"/>
      </p:ext>
    </p:extLst>
  </p:cSld>
  <p:clrMapOvr>
    <a:masterClrMapping/>
  </p:clrMapOvr>
  <p:extLst>
    <p:ext uri="{DCECCB84-F9BA-43D5-87BE-67443E8EF086}">
      <p15:sldGuideLst xmlns:p15="http://schemas.microsoft.com/office/powerpoint/2012/main">
        <p15:guide id="1" pos="302">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２columns">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60DEF45-EFB8-E345-A793-050402AD6094}"/>
              </a:ext>
            </a:extLst>
          </p:cNvPr>
          <p:cNvSpPr/>
          <p:nvPr userDrawn="1"/>
        </p:nvSpPr>
        <p:spPr>
          <a:xfrm>
            <a:off x="0" y="1"/>
            <a:ext cx="12192000" cy="620714"/>
          </a:xfrm>
          <a:prstGeom prst="rect">
            <a:avLst/>
          </a:prstGeom>
          <a:solidFill>
            <a:srgbClr val="840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2">
            <a:extLst>
              <a:ext uri="{FF2B5EF4-FFF2-40B4-BE49-F238E27FC236}">
                <a16:creationId xmlns:a16="http://schemas.microsoft.com/office/drawing/2014/main" id="{072F9754-B0C4-0D48-B75E-B19DF5FC1726}"/>
              </a:ext>
            </a:extLst>
          </p:cNvPr>
          <p:cNvSpPr>
            <a:spLocks noGrp="1"/>
          </p:cNvSpPr>
          <p:nvPr>
            <p:ph idx="1" hasCustomPrompt="1"/>
          </p:nvPr>
        </p:nvSpPr>
        <p:spPr>
          <a:xfrm>
            <a:off x="487998" y="1268413"/>
            <a:ext cx="5176202" cy="4351338"/>
          </a:xfrm>
          <a:prstGeom prst="rect">
            <a:avLst/>
          </a:prstGeom>
        </p:spPr>
        <p:txBody>
          <a:bodyPr vert="horz" lIns="0" tIns="0" rIns="0" bIns="0" rtlCol="0">
            <a:normAutofit/>
          </a:bodyPr>
          <a:lstStyle>
            <a:lvl1pPr>
              <a:buFontTx/>
              <a:buNone/>
              <a:defRPr/>
            </a:lvl1pPr>
          </a:lstStyle>
          <a:p>
            <a:r>
              <a:rPr kumimoji="1" lang="en-US" altLang="ja-JP" dirty="0"/>
              <a:t>Body Text</a:t>
            </a:r>
            <a:endParaRPr kumimoji="1" lang="ja-JP" altLang="en-US"/>
          </a:p>
        </p:txBody>
      </p:sp>
      <p:sp>
        <p:nvSpPr>
          <p:cNvPr id="12" name="タイトル プレースホルダー 1">
            <a:extLst>
              <a:ext uri="{FF2B5EF4-FFF2-40B4-BE49-F238E27FC236}">
                <a16:creationId xmlns:a16="http://schemas.microsoft.com/office/drawing/2014/main" id="{5756813B-A231-B34F-8D18-1210135F5BDD}"/>
              </a:ext>
            </a:extLst>
          </p:cNvPr>
          <p:cNvSpPr>
            <a:spLocks noGrp="1"/>
          </p:cNvSpPr>
          <p:nvPr>
            <p:ph type="title" hasCustomPrompt="1"/>
          </p:nvPr>
        </p:nvSpPr>
        <p:spPr>
          <a:xfrm>
            <a:off x="487999" y="296864"/>
            <a:ext cx="11188064" cy="323850"/>
          </a:xfrm>
          <a:prstGeom prst="rect">
            <a:avLst/>
          </a:prstGeom>
        </p:spPr>
        <p:txBody>
          <a:bodyPr vert="horz" lIns="0" tIns="0" rIns="0" bIns="0" rtlCol="0" anchor="t" anchorCtr="0">
            <a:noAutofit/>
          </a:bodyPr>
          <a:lstStyle>
            <a:lvl1pPr>
              <a:defRPr>
                <a:solidFill>
                  <a:schemeClr val="bg1"/>
                </a:solidFill>
              </a:defRPr>
            </a:lvl1pPr>
          </a:lstStyle>
          <a:p>
            <a:r>
              <a:rPr kumimoji="1" lang="en-US" altLang="ja-JP" dirty="0"/>
              <a:t>Master Title</a:t>
            </a:r>
            <a:endParaRPr kumimoji="1" lang="ja-JP" altLang="en-US"/>
          </a:p>
        </p:txBody>
      </p:sp>
      <p:sp>
        <p:nvSpPr>
          <p:cNvPr id="17" name="テキスト プレースホルダー 2">
            <a:extLst>
              <a:ext uri="{FF2B5EF4-FFF2-40B4-BE49-F238E27FC236}">
                <a16:creationId xmlns:a16="http://schemas.microsoft.com/office/drawing/2014/main" id="{D229473B-51A2-F145-8FA3-C0953CB75E3B}"/>
              </a:ext>
            </a:extLst>
          </p:cNvPr>
          <p:cNvSpPr>
            <a:spLocks noGrp="1"/>
          </p:cNvSpPr>
          <p:nvPr>
            <p:ph idx="10" hasCustomPrompt="1"/>
          </p:nvPr>
        </p:nvSpPr>
        <p:spPr>
          <a:xfrm>
            <a:off x="6094319" y="1268413"/>
            <a:ext cx="5176202" cy="4351338"/>
          </a:xfrm>
          <a:prstGeom prst="rect">
            <a:avLst/>
          </a:prstGeom>
        </p:spPr>
        <p:txBody>
          <a:bodyPr vert="horz" lIns="0" tIns="0" rIns="0" bIns="0" rtlCol="0">
            <a:normAutofit/>
          </a:bodyPr>
          <a:lstStyle>
            <a:lvl1pPr>
              <a:buFontTx/>
              <a:buNone/>
              <a:defRPr/>
            </a:lvl1pPr>
          </a:lstStyle>
          <a:p>
            <a:r>
              <a:rPr kumimoji="1" lang="en-US" altLang="ja-JP" dirty="0"/>
              <a:t>Body Text</a:t>
            </a:r>
            <a:endParaRPr kumimoji="1" lang="ja-JP" altLang="en-US"/>
          </a:p>
        </p:txBody>
      </p:sp>
      <p:pic>
        <p:nvPicPr>
          <p:cNvPr id="2" name="図 1">
            <a:extLst>
              <a:ext uri="{FF2B5EF4-FFF2-40B4-BE49-F238E27FC236}">
                <a16:creationId xmlns:a16="http://schemas.microsoft.com/office/drawing/2014/main" id="{AE413640-5F6C-3244-AA83-DD9FA1ECC2F8}"/>
              </a:ext>
            </a:extLst>
          </p:cNvPr>
          <p:cNvPicPr>
            <a:picLocks noChangeAspect="1"/>
          </p:cNvPicPr>
          <p:nvPr userDrawn="1"/>
        </p:nvPicPr>
        <p:blipFill>
          <a:blip r:embed="rId2"/>
          <a:stretch>
            <a:fillRect/>
          </a:stretch>
        </p:blipFill>
        <p:spPr>
          <a:xfrm>
            <a:off x="9983788" y="6339793"/>
            <a:ext cx="1286733" cy="368759"/>
          </a:xfrm>
          <a:prstGeom prst="rect">
            <a:avLst/>
          </a:prstGeom>
        </p:spPr>
      </p:pic>
      <p:cxnSp>
        <p:nvCxnSpPr>
          <p:cNvPr id="19" name="直線コネクタ 18">
            <a:extLst>
              <a:ext uri="{FF2B5EF4-FFF2-40B4-BE49-F238E27FC236}">
                <a16:creationId xmlns:a16="http://schemas.microsoft.com/office/drawing/2014/main" id="{F421A1B0-6E78-C244-A62C-A91AD629EBE5}"/>
              </a:ext>
            </a:extLst>
          </p:cNvPr>
          <p:cNvCxnSpPr>
            <a:cxnSpLocks/>
          </p:cNvCxnSpPr>
          <p:nvPr userDrawn="1"/>
        </p:nvCxnSpPr>
        <p:spPr>
          <a:xfrm>
            <a:off x="11462083" y="6366760"/>
            <a:ext cx="0" cy="34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5">
            <a:extLst>
              <a:ext uri="{FF2B5EF4-FFF2-40B4-BE49-F238E27FC236}">
                <a16:creationId xmlns:a16="http://schemas.microsoft.com/office/drawing/2014/main" id="{31C07BAB-F014-DC4D-9537-0A80ACDB3D2C}"/>
              </a:ext>
            </a:extLst>
          </p:cNvPr>
          <p:cNvSpPr>
            <a:spLocks noGrp="1"/>
          </p:cNvSpPr>
          <p:nvPr>
            <p:ph type="sldNum" sz="quarter" idx="4"/>
          </p:nvPr>
        </p:nvSpPr>
        <p:spPr>
          <a:xfrm>
            <a:off x="11487155" y="6406687"/>
            <a:ext cx="628646" cy="261938"/>
          </a:xfrm>
          <a:prstGeom prst="rect">
            <a:avLst/>
          </a:prstGeom>
          <a:noFill/>
        </p:spPr>
        <p:txBody>
          <a:bodyPr vert="horz" lIns="91440" tIns="45720" rIns="91440" bIns="45720" rtlCol="0" anchor="ctr"/>
          <a:lstStyle>
            <a:lvl1pPr algn="ctr">
              <a:defRPr sz="1800" b="0" i="0">
                <a:solidFill>
                  <a:schemeClr val="tx1"/>
                </a:solidFill>
                <a:latin typeface="Myriad Pro" panose="020B0503030403020204" pitchFamily="34" charset="0"/>
                <a:ea typeface="FOT-UDKakugo_Small Pr6 R" panose="02020400000000000000" pitchFamily="18" charset="-128"/>
              </a:defRPr>
            </a:lvl1pPr>
          </a:lstStyle>
          <a:p>
            <a:fld id="{36E1F464-8D8C-DA48-8FE9-90F060746768}" type="slidenum">
              <a:rPr lang="ja-JP" altLang="en-US" smtClean="0"/>
              <a:pPr/>
              <a:t>‹#›</a:t>
            </a:fld>
            <a:endParaRPr lang="ja-JP" altLang="en-US"/>
          </a:p>
        </p:txBody>
      </p:sp>
    </p:spTree>
    <p:extLst>
      <p:ext uri="{BB962C8B-B14F-4D97-AF65-F5344CB8AC3E}">
        <p14:creationId xmlns:p14="http://schemas.microsoft.com/office/powerpoint/2010/main" val="19572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75E09A6-928D-1A43-BEEE-88AEFB3398A9}"/>
              </a:ext>
            </a:extLst>
          </p:cNvPr>
          <p:cNvSpPr/>
          <p:nvPr userDrawn="1"/>
        </p:nvSpPr>
        <p:spPr>
          <a:xfrm>
            <a:off x="0" y="1"/>
            <a:ext cx="12192000" cy="620714"/>
          </a:xfrm>
          <a:prstGeom prst="rect">
            <a:avLst/>
          </a:prstGeom>
          <a:solidFill>
            <a:srgbClr val="840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2">
            <a:extLst>
              <a:ext uri="{FF2B5EF4-FFF2-40B4-BE49-F238E27FC236}">
                <a16:creationId xmlns:a16="http://schemas.microsoft.com/office/drawing/2014/main" id="{60E3089D-647D-BB46-8D96-6CE96CB7CE52}"/>
              </a:ext>
            </a:extLst>
          </p:cNvPr>
          <p:cNvSpPr>
            <a:spLocks noGrp="1"/>
          </p:cNvSpPr>
          <p:nvPr>
            <p:ph idx="1" hasCustomPrompt="1"/>
          </p:nvPr>
        </p:nvSpPr>
        <p:spPr>
          <a:xfrm>
            <a:off x="487998" y="1268412"/>
            <a:ext cx="3447415" cy="4968867"/>
          </a:xfrm>
          <a:prstGeom prst="rect">
            <a:avLst/>
          </a:prstGeom>
        </p:spPr>
        <p:txBody>
          <a:bodyPr vert="horz" lIns="0" tIns="0" rIns="0" bIns="0" rtlCol="0">
            <a:normAutofit/>
          </a:bodyPr>
          <a:lstStyle>
            <a:lvl1pPr>
              <a:buNone/>
              <a:defRPr>
                <a:latin typeface="Myriad Pro" panose="020B0503030403020204" pitchFamily="34" charset="0"/>
              </a:defRPr>
            </a:lvl1pPr>
          </a:lstStyle>
          <a:p>
            <a:r>
              <a:rPr kumimoji="1" lang="en-US" altLang="ja-JP" dirty="0"/>
              <a:t>Body Text</a:t>
            </a:r>
            <a:endParaRPr kumimoji="1" lang="ja-JP" altLang="en-US"/>
          </a:p>
        </p:txBody>
      </p:sp>
      <p:sp>
        <p:nvSpPr>
          <p:cNvPr id="3" name="タイトル プレースホルダー 1">
            <a:extLst>
              <a:ext uri="{FF2B5EF4-FFF2-40B4-BE49-F238E27FC236}">
                <a16:creationId xmlns:a16="http://schemas.microsoft.com/office/drawing/2014/main" id="{87C889B4-E31D-A74E-A8F3-BD547A2FD4E1}"/>
              </a:ext>
            </a:extLst>
          </p:cNvPr>
          <p:cNvSpPr>
            <a:spLocks noGrp="1"/>
          </p:cNvSpPr>
          <p:nvPr>
            <p:ph type="title" hasCustomPrompt="1"/>
          </p:nvPr>
        </p:nvSpPr>
        <p:spPr>
          <a:xfrm>
            <a:off x="487999" y="296864"/>
            <a:ext cx="11188064" cy="323850"/>
          </a:xfrm>
          <a:prstGeom prst="rect">
            <a:avLst/>
          </a:prstGeom>
        </p:spPr>
        <p:txBody>
          <a:bodyPr vert="horz" lIns="0" tIns="0" rIns="0" bIns="0" rtlCol="0" anchor="t" anchorCtr="0">
            <a:noAutofit/>
          </a:bodyPr>
          <a:lstStyle>
            <a:lvl1pPr>
              <a:defRPr b="1" i="0">
                <a:solidFill>
                  <a:schemeClr val="bg1"/>
                </a:solidFill>
                <a:latin typeface="Myriad Pro Light" panose="020B0503030403020204" pitchFamily="34" charset="0"/>
              </a:defRPr>
            </a:lvl1pPr>
          </a:lstStyle>
          <a:p>
            <a:r>
              <a:rPr kumimoji="1" lang="en-US" altLang="ja-JP" dirty="0"/>
              <a:t>Master Title</a:t>
            </a:r>
            <a:endParaRPr kumimoji="1" lang="ja-JP" altLang="en-US"/>
          </a:p>
        </p:txBody>
      </p:sp>
      <p:sp>
        <p:nvSpPr>
          <p:cNvPr id="8" name="テキスト プレースホルダー 2">
            <a:extLst>
              <a:ext uri="{FF2B5EF4-FFF2-40B4-BE49-F238E27FC236}">
                <a16:creationId xmlns:a16="http://schemas.microsoft.com/office/drawing/2014/main" id="{18BC25D8-A188-584D-B478-03CC5427ABD6}"/>
              </a:ext>
            </a:extLst>
          </p:cNvPr>
          <p:cNvSpPr>
            <a:spLocks noGrp="1"/>
          </p:cNvSpPr>
          <p:nvPr>
            <p:ph idx="10" hasCustomPrompt="1"/>
          </p:nvPr>
        </p:nvSpPr>
        <p:spPr>
          <a:xfrm>
            <a:off x="4370451" y="1268412"/>
            <a:ext cx="3447415" cy="4968867"/>
          </a:xfrm>
          <a:prstGeom prst="rect">
            <a:avLst/>
          </a:prstGeom>
        </p:spPr>
        <p:txBody>
          <a:bodyPr vert="horz" lIns="0" tIns="0" rIns="0" bIns="0" rtlCol="0">
            <a:normAutofit/>
          </a:bodyPr>
          <a:lstStyle>
            <a:lvl1pPr>
              <a:buNone/>
              <a:defRPr>
                <a:latin typeface="Myriad Pro" panose="020B0503030403020204" pitchFamily="34" charset="0"/>
              </a:defRPr>
            </a:lvl1pPr>
          </a:lstStyle>
          <a:p>
            <a:r>
              <a:rPr kumimoji="1" lang="en-US" altLang="ja-JP" dirty="0"/>
              <a:t>Body Text</a:t>
            </a:r>
            <a:endParaRPr kumimoji="1" lang="ja-JP" altLang="en-US"/>
          </a:p>
        </p:txBody>
      </p:sp>
      <p:sp>
        <p:nvSpPr>
          <p:cNvPr id="9" name="テキスト プレースホルダー 2">
            <a:extLst>
              <a:ext uri="{FF2B5EF4-FFF2-40B4-BE49-F238E27FC236}">
                <a16:creationId xmlns:a16="http://schemas.microsoft.com/office/drawing/2014/main" id="{10F503EC-A274-994B-80B5-90AA3581559A}"/>
              </a:ext>
            </a:extLst>
          </p:cNvPr>
          <p:cNvSpPr>
            <a:spLocks noGrp="1"/>
          </p:cNvSpPr>
          <p:nvPr>
            <p:ph idx="11" hasCustomPrompt="1"/>
          </p:nvPr>
        </p:nvSpPr>
        <p:spPr>
          <a:xfrm>
            <a:off x="8260398" y="1268412"/>
            <a:ext cx="3447415" cy="4968867"/>
          </a:xfrm>
          <a:prstGeom prst="rect">
            <a:avLst/>
          </a:prstGeom>
        </p:spPr>
        <p:txBody>
          <a:bodyPr vert="horz" lIns="0" tIns="0" rIns="0" bIns="0" rtlCol="0">
            <a:normAutofit/>
          </a:bodyPr>
          <a:lstStyle>
            <a:lvl1pPr>
              <a:buNone/>
              <a:defRPr>
                <a:latin typeface="Myriad Pro" panose="020B0503030403020204" pitchFamily="34" charset="0"/>
              </a:defRPr>
            </a:lvl1pPr>
          </a:lstStyle>
          <a:p>
            <a:r>
              <a:rPr kumimoji="1" lang="en-US" altLang="ja-JP" dirty="0"/>
              <a:t>Body Text</a:t>
            </a:r>
            <a:endParaRPr kumimoji="1" lang="ja-JP" altLang="en-US"/>
          </a:p>
        </p:txBody>
      </p:sp>
      <p:pic>
        <p:nvPicPr>
          <p:cNvPr id="12" name="図 11">
            <a:extLst>
              <a:ext uri="{FF2B5EF4-FFF2-40B4-BE49-F238E27FC236}">
                <a16:creationId xmlns:a16="http://schemas.microsoft.com/office/drawing/2014/main" id="{7F7DA110-CE27-D24E-8B0E-A1B3E9DAC891}"/>
              </a:ext>
            </a:extLst>
          </p:cNvPr>
          <p:cNvPicPr>
            <a:picLocks noChangeAspect="1"/>
          </p:cNvPicPr>
          <p:nvPr userDrawn="1"/>
        </p:nvPicPr>
        <p:blipFill>
          <a:blip r:embed="rId2"/>
          <a:stretch>
            <a:fillRect/>
          </a:stretch>
        </p:blipFill>
        <p:spPr>
          <a:xfrm>
            <a:off x="9983788" y="6339793"/>
            <a:ext cx="1286733" cy="368759"/>
          </a:xfrm>
          <a:prstGeom prst="rect">
            <a:avLst/>
          </a:prstGeom>
        </p:spPr>
      </p:pic>
      <p:cxnSp>
        <p:nvCxnSpPr>
          <p:cNvPr id="16" name="直線コネクタ 15">
            <a:extLst>
              <a:ext uri="{FF2B5EF4-FFF2-40B4-BE49-F238E27FC236}">
                <a16:creationId xmlns:a16="http://schemas.microsoft.com/office/drawing/2014/main" id="{9AC54222-F61D-E144-B873-C8A997B35232}"/>
              </a:ext>
            </a:extLst>
          </p:cNvPr>
          <p:cNvCxnSpPr>
            <a:cxnSpLocks/>
          </p:cNvCxnSpPr>
          <p:nvPr userDrawn="1"/>
        </p:nvCxnSpPr>
        <p:spPr>
          <a:xfrm>
            <a:off x="11462083" y="6366760"/>
            <a:ext cx="0" cy="34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5">
            <a:extLst>
              <a:ext uri="{FF2B5EF4-FFF2-40B4-BE49-F238E27FC236}">
                <a16:creationId xmlns:a16="http://schemas.microsoft.com/office/drawing/2014/main" id="{3A65119B-6690-CD41-A8E9-9E9F841B3B4A}"/>
              </a:ext>
            </a:extLst>
          </p:cNvPr>
          <p:cNvSpPr>
            <a:spLocks noGrp="1"/>
          </p:cNvSpPr>
          <p:nvPr>
            <p:ph type="sldNum" sz="quarter" idx="4"/>
          </p:nvPr>
        </p:nvSpPr>
        <p:spPr>
          <a:xfrm>
            <a:off x="11487155" y="6406687"/>
            <a:ext cx="628646" cy="261938"/>
          </a:xfrm>
          <a:prstGeom prst="rect">
            <a:avLst/>
          </a:prstGeom>
          <a:noFill/>
        </p:spPr>
        <p:txBody>
          <a:bodyPr vert="horz" lIns="91440" tIns="45720" rIns="91440" bIns="45720" rtlCol="0" anchor="ctr"/>
          <a:lstStyle>
            <a:lvl1pPr algn="ctr">
              <a:defRPr sz="1800" b="0" i="0">
                <a:solidFill>
                  <a:schemeClr val="tx1"/>
                </a:solidFill>
                <a:latin typeface="Myriad Pro" panose="020B0503030403020204" pitchFamily="34" charset="0"/>
                <a:ea typeface="FOT-UDKakugo_Small Pr6 R" panose="02020400000000000000" pitchFamily="18" charset="-128"/>
              </a:defRPr>
            </a:lvl1pPr>
          </a:lstStyle>
          <a:p>
            <a:fld id="{36E1F464-8D8C-DA48-8FE9-90F060746768}" type="slidenum">
              <a:rPr lang="ja-JP" altLang="en-US" smtClean="0"/>
              <a:pPr/>
              <a:t>‹#›</a:t>
            </a:fld>
            <a:endParaRPr lang="ja-JP" altLang="en-US"/>
          </a:p>
        </p:txBody>
      </p:sp>
    </p:spTree>
    <p:extLst>
      <p:ext uri="{BB962C8B-B14F-4D97-AF65-F5344CB8AC3E}">
        <p14:creationId xmlns:p14="http://schemas.microsoft.com/office/powerpoint/2010/main" val="216247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 2">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DE46C272-42EE-504A-A666-B6E5B7DFECFC}"/>
              </a:ext>
            </a:extLst>
          </p:cNvPr>
          <p:cNvSpPr/>
          <p:nvPr userDrawn="1"/>
        </p:nvSpPr>
        <p:spPr>
          <a:xfrm>
            <a:off x="0" y="1"/>
            <a:ext cx="12192000" cy="620714"/>
          </a:xfrm>
          <a:prstGeom prst="rect">
            <a:avLst/>
          </a:prstGeom>
          <a:solidFill>
            <a:srgbClr val="840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2">
            <a:extLst>
              <a:ext uri="{FF2B5EF4-FFF2-40B4-BE49-F238E27FC236}">
                <a16:creationId xmlns:a16="http://schemas.microsoft.com/office/drawing/2014/main" id="{93BB6AEE-DCB7-F24E-A3FB-096D98AEACC1}"/>
              </a:ext>
            </a:extLst>
          </p:cNvPr>
          <p:cNvSpPr>
            <a:spLocks noGrp="1"/>
          </p:cNvSpPr>
          <p:nvPr>
            <p:ph idx="1" hasCustomPrompt="1"/>
          </p:nvPr>
        </p:nvSpPr>
        <p:spPr>
          <a:xfrm>
            <a:off x="487998" y="1268413"/>
            <a:ext cx="5176202" cy="2160587"/>
          </a:xfrm>
          <a:prstGeom prst="rect">
            <a:avLst/>
          </a:prstGeom>
        </p:spPr>
        <p:txBody>
          <a:bodyPr vert="horz" lIns="0" tIns="0" rIns="0" bIns="0" rtlCol="0">
            <a:normAutofit/>
          </a:bodyPr>
          <a:lstStyle>
            <a:lvl1pPr>
              <a:buFontTx/>
              <a:buNone/>
              <a:defRPr/>
            </a:lvl1pPr>
          </a:lstStyle>
          <a:p>
            <a:r>
              <a:rPr kumimoji="1" lang="en-US" altLang="ja-JP" dirty="0"/>
              <a:t>Body Text</a:t>
            </a:r>
            <a:endParaRPr kumimoji="1" lang="ja-JP" altLang="en-US"/>
          </a:p>
        </p:txBody>
      </p:sp>
      <p:sp>
        <p:nvSpPr>
          <p:cNvPr id="3" name="タイトル プレースホルダー 1">
            <a:extLst>
              <a:ext uri="{FF2B5EF4-FFF2-40B4-BE49-F238E27FC236}">
                <a16:creationId xmlns:a16="http://schemas.microsoft.com/office/drawing/2014/main" id="{0F4087FB-E36B-5447-89D0-CB4025C743F8}"/>
              </a:ext>
            </a:extLst>
          </p:cNvPr>
          <p:cNvSpPr>
            <a:spLocks noGrp="1"/>
          </p:cNvSpPr>
          <p:nvPr>
            <p:ph type="title" hasCustomPrompt="1"/>
          </p:nvPr>
        </p:nvSpPr>
        <p:spPr>
          <a:xfrm>
            <a:off x="487999" y="296864"/>
            <a:ext cx="11188064" cy="323850"/>
          </a:xfrm>
          <a:prstGeom prst="rect">
            <a:avLst/>
          </a:prstGeom>
        </p:spPr>
        <p:txBody>
          <a:bodyPr vert="horz" lIns="0" tIns="0" rIns="0" bIns="0" rtlCol="0" anchor="t" anchorCtr="0">
            <a:noAutofit/>
          </a:bodyPr>
          <a:lstStyle>
            <a:lvl1pPr>
              <a:defRPr>
                <a:solidFill>
                  <a:schemeClr val="bg1"/>
                </a:solidFill>
              </a:defRPr>
            </a:lvl1pPr>
          </a:lstStyle>
          <a:p>
            <a:r>
              <a:rPr kumimoji="1" lang="en-US" altLang="ja-JP" dirty="0"/>
              <a:t>Master Title</a:t>
            </a:r>
            <a:endParaRPr kumimoji="1" lang="ja-JP" altLang="en-US"/>
          </a:p>
        </p:txBody>
      </p:sp>
      <p:sp>
        <p:nvSpPr>
          <p:cNvPr id="8" name="テキスト プレースホルダー 2">
            <a:extLst>
              <a:ext uri="{FF2B5EF4-FFF2-40B4-BE49-F238E27FC236}">
                <a16:creationId xmlns:a16="http://schemas.microsoft.com/office/drawing/2014/main" id="{C4FFE812-27B3-B84C-BDA2-D79DE0E6C0E9}"/>
              </a:ext>
            </a:extLst>
          </p:cNvPr>
          <p:cNvSpPr>
            <a:spLocks noGrp="1"/>
          </p:cNvSpPr>
          <p:nvPr>
            <p:ph idx="10" hasCustomPrompt="1"/>
          </p:nvPr>
        </p:nvSpPr>
        <p:spPr>
          <a:xfrm>
            <a:off x="6094319" y="1268413"/>
            <a:ext cx="5176202" cy="2160587"/>
          </a:xfrm>
          <a:prstGeom prst="rect">
            <a:avLst/>
          </a:prstGeom>
        </p:spPr>
        <p:txBody>
          <a:bodyPr vert="horz" lIns="0" tIns="0" rIns="0" bIns="0" rtlCol="0">
            <a:normAutofit/>
          </a:bodyPr>
          <a:lstStyle>
            <a:lvl1pPr>
              <a:buFontTx/>
              <a:buNone/>
              <a:defRPr/>
            </a:lvl1pPr>
          </a:lstStyle>
          <a:p>
            <a:r>
              <a:rPr kumimoji="1" lang="en-US" altLang="ja-JP" dirty="0"/>
              <a:t>Body Text</a:t>
            </a:r>
            <a:endParaRPr kumimoji="1" lang="ja-JP" altLang="en-US"/>
          </a:p>
        </p:txBody>
      </p:sp>
      <p:sp>
        <p:nvSpPr>
          <p:cNvPr id="9" name="テキスト プレースホルダー 2">
            <a:extLst>
              <a:ext uri="{FF2B5EF4-FFF2-40B4-BE49-F238E27FC236}">
                <a16:creationId xmlns:a16="http://schemas.microsoft.com/office/drawing/2014/main" id="{89843E81-1734-4B45-8273-D8A773CAD974}"/>
              </a:ext>
            </a:extLst>
          </p:cNvPr>
          <p:cNvSpPr>
            <a:spLocks noGrp="1"/>
          </p:cNvSpPr>
          <p:nvPr>
            <p:ph idx="11" hasCustomPrompt="1"/>
          </p:nvPr>
        </p:nvSpPr>
        <p:spPr>
          <a:xfrm>
            <a:off x="487998" y="3869207"/>
            <a:ext cx="5176202" cy="2160587"/>
          </a:xfrm>
          <a:prstGeom prst="rect">
            <a:avLst/>
          </a:prstGeom>
        </p:spPr>
        <p:txBody>
          <a:bodyPr vert="horz" lIns="0" tIns="0" rIns="0" bIns="0" rtlCol="0">
            <a:normAutofit/>
          </a:bodyPr>
          <a:lstStyle>
            <a:lvl1pPr>
              <a:buFontTx/>
              <a:buNone/>
              <a:defRPr/>
            </a:lvl1pPr>
          </a:lstStyle>
          <a:p>
            <a:r>
              <a:rPr kumimoji="1" lang="en-US" altLang="ja-JP" dirty="0"/>
              <a:t>Body Text</a:t>
            </a:r>
            <a:endParaRPr kumimoji="1" lang="ja-JP" altLang="en-US"/>
          </a:p>
        </p:txBody>
      </p:sp>
      <p:sp>
        <p:nvSpPr>
          <p:cNvPr id="10" name="テキスト プレースホルダー 2">
            <a:extLst>
              <a:ext uri="{FF2B5EF4-FFF2-40B4-BE49-F238E27FC236}">
                <a16:creationId xmlns:a16="http://schemas.microsoft.com/office/drawing/2014/main" id="{E0761C65-F15B-FC43-A647-42B5C8386C19}"/>
              </a:ext>
            </a:extLst>
          </p:cNvPr>
          <p:cNvSpPr>
            <a:spLocks noGrp="1"/>
          </p:cNvSpPr>
          <p:nvPr>
            <p:ph idx="12" hasCustomPrompt="1"/>
          </p:nvPr>
        </p:nvSpPr>
        <p:spPr>
          <a:xfrm>
            <a:off x="6094319" y="3869207"/>
            <a:ext cx="5176202" cy="2160587"/>
          </a:xfrm>
          <a:prstGeom prst="rect">
            <a:avLst/>
          </a:prstGeom>
        </p:spPr>
        <p:txBody>
          <a:bodyPr vert="horz" lIns="0" tIns="0" rIns="0" bIns="0" rtlCol="0">
            <a:normAutofit/>
          </a:bodyPr>
          <a:lstStyle>
            <a:lvl1pPr>
              <a:buFontTx/>
              <a:buNone/>
              <a:defRPr/>
            </a:lvl1pPr>
          </a:lstStyle>
          <a:p>
            <a:r>
              <a:rPr kumimoji="1" lang="en-US" altLang="ja-JP" dirty="0"/>
              <a:t>Body Text</a:t>
            </a:r>
            <a:endParaRPr kumimoji="1" lang="ja-JP" altLang="en-US"/>
          </a:p>
        </p:txBody>
      </p:sp>
      <p:pic>
        <p:nvPicPr>
          <p:cNvPr id="13" name="図 12">
            <a:extLst>
              <a:ext uri="{FF2B5EF4-FFF2-40B4-BE49-F238E27FC236}">
                <a16:creationId xmlns:a16="http://schemas.microsoft.com/office/drawing/2014/main" id="{DC6DDF6B-F0A6-EC43-B63C-CFD64CE23237}"/>
              </a:ext>
            </a:extLst>
          </p:cNvPr>
          <p:cNvPicPr>
            <a:picLocks noChangeAspect="1"/>
          </p:cNvPicPr>
          <p:nvPr userDrawn="1"/>
        </p:nvPicPr>
        <p:blipFill>
          <a:blip r:embed="rId2"/>
          <a:stretch>
            <a:fillRect/>
          </a:stretch>
        </p:blipFill>
        <p:spPr>
          <a:xfrm>
            <a:off x="9983788" y="6339793"/>
            <a:ext cx="1286733" cy="368759"/>
          </a:xfrm>
          <a:prstGeom prst="rect">
            <a:avLst/>
          </a:prstGeom>
        </p:spPr>
      </p:pic>
      <p:cxnSp>
        <p:nvCxnSpPr>
          <p:cNvPr id="17" name="直線コネクタ 16">
            <a:extLst>
              <a:ext uri="{FF2B5EF4-FFF2-40B4-BE49-F238E27FC236}">
                <a16:creationId xmlns:a16="http://schemas.microsoft.com/office/drawing/2014/main" id="{65BCACBF-B499-E043-9B32-6EEB106D7196}"/>
              </a:ext>
            </a:extLst>
          </p:cNvPr>
          <p:cNvCxnSpPr>
            <a:cxnSpLocks/>
          </p:cNvCxnSpPr>
          <p:nvPr userDrawn="1"/>
        </p:nvCxnSpPr>
        <p:spPr>
          <a:xfrm>
            <a:off x="11462083" y="6366760"/>
            <a:ext cx="0" cy="34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5">
            <a:extLst>
              <a:ext uri="{FF2B5EF4-FFF2-40B4-BE49-F238E27FC236}">
                <a16:creationId xmlns:a16="http://schemas.microsoft.com/office/drawing/2014/main" id="{487BC2BF-5CF1-EE4B-B238-FDBB0E7806F3}"/>
              </a:ext>
            </a:extLst>
          </p:cNvPr>
          <p:cNvSpPr>
            <a:spLocks noGrp="1"/>
          </p:cNvSpPr>
          <p:nvPr>
            <p:ph type="sldNum" sz="quarter" idx="4"/>
          </p:nvPr>
        </p:nvSpPr>
        <p:spPr>
          <a:xfrm>
            <a:off x="11487155" y="6406687"/>
            <a:ext cx="628646" cy="261938"/>
          </a:xfrm>
          <a:prstGeom prst="rect">
            <a:avLst/>
          </a:prstGeom>
          <a:noFill/>
        </p:spPr>
        <p:txBody>
          <a:bodyPr vert="horz" lIns="91440" tIns="45720" rIns="91440" bIns="45720" rtlCol="0" anchor="ctr"/>
          <a:lstStyle>
            <a:lvl1pPr algn="ctr">
              <a:defRPr sz="1800" b="0" i="0">
                <a:solidFill>
                  <a:schemeClr val="tx1"/>
                </a:solidFill>
                <a:latin typeface="Myriad Pro" panose="020B0503030403020204" pitchFamily="34" charset="0"/>
                <a:ea typeface="FOT-UDKakugo_Small Pr6 R" panose="02020400000000000000" pitchFamily="18" charset="-128"/>
              </a:defRPr>
            </a:lvl1pPr>
          </a:lstStyle>
          <a:p>
            <a:fld id="{36E1F464-8D8C-DA48-8FE9-90F060746768}" type="slidenum">
              <a:rPr lang="ja-JP" altLang="en-US" smtClean="0"/>
              <a:pPr/>
              <a:t>‹#›</a:t>
            </a:fld>
            <a:endParaRPr lang="ja-JP" altLang="en-US"/>
          </a:p>
        </p:txBody>
      </p:sp>
    </p:spTree>
    <p:extLst>
      <p:ext uri="{BB962C8B-B14F-4D97-AF65-F5344CB8AC3E}">
        <p14:creationId xmlns:p14="http://schemas.microsoft.com/office/powerpoint/2010/main" val="71162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s var">
    <p:spTree>
      <p:nvGrpSpPr>
        <p:cNvPr id="1" name=""/>
        <p:cNvGrpSpPr/>
        <p:nvPr/>
      </p:nvGrpSpPr>
      <p:grpSpPr>
        <a:xfrm>
          <a:off x="0" y="0"/>
          <a:ext cx="0" cy="0"/>
          <a:chOff x="0" y="0"/>
          <a:chExt cx="0" cy="0"/>
        </a:xfrm>
      </p:grpSpPr>
      <p:sp>
        <p:nvSpPr>
          <p:cNvPr id="16" name="テキスト プレースホルダー 2">
            <a:extLst>
              <a:ext uri="{FF2B5EF4-FFF2-40B4-BE49-F238E27FC236}">
                <a16:creationId xmlns:a16="http://schemas.microsoft.com/office/drawing/2014/main" id="{F20FBC69-0249-8342-9800-106F8C5258B0}"/>
              </a:ext>
            </a:extLst>
          </p:cNvPr>
          <p:cNvSpPr>
            <a:spLocks noGrp="1"/>
          </p:cNvSpPr>
          <p:nvPr>
            <p:ph idx="1" hasCustomPrompt="1"/>
          </p:nvPr>
        </p:nvSpPr>
        <p:spPr>
          <a:xfrm>
            <a:off x="487997" y="534255"/>
            <a:ext cx="3879216" cy="1619027"/>
          </a:xfrm>
          <a:prstGeom prst="rect">
            <a:avLst/>
          </a:prstGeom>
        </p:spPr>
        <p:txBody>
          <a:bodyPr vert="horz" lIns="0" tIns="0" rIns="0" bIns="0" rtlCol="0">
            <a:normAutofit/>
          </a:bodyPr>
          <a:lstStyle>
            <a:lvl1pPr>
              <a:lnSpc>
                <a:spcPct val="100000"/>
              </a:lnSpc>
              <a:spcBef>
                <a:spcPts val="0"/>
              </a:spcBef>
              <a:buFont typeface="Arial" panose="020B0604020202020204" pitchFamily="34" charset="0"/>
              <a:buNone/>
              <a:defRPr sz="3200" b="1" i="0">
                <a:latin typeface="Myriad Pro" panose="020B0503030403020204" pitchFamily="34" charset="0"/>
                <a:ea typeface="FOT-UDKakugo_Small Pr6 B" panose="02020400000000000000" pitchFamily="18" charset="-128"/>
              </a:defRPr>
            </a:lvl1pPr>
          </a:lstStyle>
          <a:p>
            <a:r>
              <a:rPr kumimoji="1" lang="en-US" altLang="ja-JP" dirty="0"/>
              <a:t>Course Name</a:t>
            </a:r>
            <a:endParaRPr kumimoji="1" lang="ja-JP" altLang="en-US"/>
          </a:p>
        </p:txBody>
      </p:sp>
      <p:sp>
        <p:nvSpPr>
          <p:cNvPr id="22" name="図プレースホルダー 6">
            <a:extLst>
              <a:ext uri="{FF2B5EF4-FFF2-40B4-BE49-F238E27FC236}">
                <a16:creationId xmlns:a16="http://schemas.microsoft.com/office/drawing/2014/main" id="{E5B9016C-8B39-2D42-B6CD-63F644512BEE}"/>
              </a:ext>
            </a:extLst>
          </p:cNvPr>
          <p:cNvSpPr>
            <a:spLocks noGrp="1"/>
          </p:cNvSpPr>
          <p:nvPr>
            <p:ph type="pic" sz="quarter" idx="10" hasCustomPrompt="1"/>
          </p:nvPr>
        </p:nvSpPr>
        <p:spPr>
          <a:xfrm>
            <a:off x="4367214" y="188913"/>
            <a:ext cx="7345362" cy="3455987"/>
          </a:xfrm>
        </p:spPr>
        <p:txBody>
          <a:bodyPr/>
          <a:lstStyle/>
          <a:p>
            <a:r>
              <a:rPr kumimoji="1" lang="en-US" altLang="ja-JP" dirty="0"/>
              <a:t>Fig</a:t>
            </a:r>
            <a:endParaRPr kumimoji="1" lang="ja-JP" altLang="en-US"/>
          </a:p>
        </p:txBody>
      </p:sp>
      <p:sp>
        <p:nvSpPr>
          <p:cNvPr id="23" name="図プレースホルダー 9">
            <a:extLst>
              <a:ext uri="{FF2B5EF4-FFF2-40B4-BE49-F238E27FC236}">
                <a16:creationId xmlns:a16="http://schemas.microsoft.com/office/drawing/2014/main" id="{B839E5D0-C79B-2644-B204-2EEC83FBEF05}"/>
              </a:ext>
            </a:extLst>
          </p:cNvPr>
          <p:cNvSpPr>
            <a:spLocks noGrp="1"/>
          </p:cNvSpPr>
          <p:nvPr>
            <p:ph type="pic" sz="quarter" idx="11" hasCustomPrompt="1"/>
          </p:nvPr>
        </p:nvSpPr>
        <p:spPr>
          <a:xfrm>
            <a:off x="8256588" y="4076700"/>
            <a:ext cx="3455987" cy="2160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dirty="0"/>
              <a:t>Fig</a:t>
            </a:r>
            <a:endParaRPr kumimoji="1" lang="ja-JP" altLang="en-US"/>
          </a:p>
          <a:p>
            <a:endParaRPr kumimoji="1" lang="ja-JP" altLang="en-US"/>
          </a:p>
        </p:txBody>
      </p:sp>
      <p:sp>
        <p:nvSpPr>
          <p:cNvPr id="24" name="図プレースホルダー 9">
            <a:extLst>
              <a:ext uri="{FF2B5EF4-FFF2-40B4-BE49-F238E27FC236}">
                <a16:creationId xmlns:a16="http://schemas.microsoft.com/office/drawing/2014/main" id="{D0AFCD1F-0C17-2845-A005-C075B56C280C}"/>
              </a:ext>
            </a:extLst>
          </p:cNvPr>
          <p:cNvSpPr>
            <a:spLocks noGrp="1"/>
          </p:cNvSpPr>
          <p:nvPr>
            <p:ph type="pic" sz="quarter" idx="12" hasCustomPrompt="1"/>
          </p:nvPr>
        </p:nvSpPr>
        <p:spPr>
          <a:xfrm>
            <a:off x="4370388" y="4076700"/>
            <a:ext cx="3455987" cy="2160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dirty="0"/>
              <a:t>Fig</a:t>
            </a:r>
            <a:endParaRPr kumimoji="1" lang="ja-JP" altLang="en-US"/>
          </a:p>
          <a:p>
            <a:endParaRPr kumimoji="1" lang="ja-JP" altLang="en-US"/>
          </a:p>
        </p:txBody>
      </p:sp>
      <p:sp>
        <p:nvSpPr>
          <p:cNvPr id="25" name="図プレースホルダー 9">
            <a:extLst>
              <a:ext uri="{FF2B5EF4-FFF2-40B4-BE49-F238E27FC236}">
                <a16:creationId xmlns:a16="http://schemas.microsoft.com/office/drawing/2014/main" id="{C21BB739-2E4A-D547-B8C4-901D845C9265}"/>
              </a:ext>
            </a:extLst>
          </p:cNvPr>
          <p:cNvSpPr>
            <a:spLocks noGrp="1"/>
          </p:cNvSpPr>
          <p:nvPr>
            <p:ph type="pic" sz="quarter" idx="13" hasCustomPrompt="1"/>
          </p:nvPr>
        </p:nvSpPr>
        <p:spPr>
          <a:xfrm>
            <a:off x="476305" y="4076700"/>
            <a:ext cx="3455987" cy="2160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dirty="0"/>
              <a:t>Fig</a:t>
            </a:r>
            <a:endParaRPr kumimoji="1" lang="ja-JP" altLang="en-US"/>
          </a:p>
          <a:p>
            <a:endParaRPr kumimoji="1" lang="ja-JP" altLang="en-US"/>
          </a:p>
        </p:txBody>
      </p:sp>
      <p:sp>
        <p:nvSpPr>
          <p:cNvPr id="29" name="テキスト プレースホルダー 31">
            <a:extLst>
              <a:ext uri="{FF2B5EF4-FFF2-40B4-BE49-F238E27FC236}">
                <a16:creationId xmlns:a16="http://schemas.microsoft.com/office/drawing/2014/main" id="{926438A7-9AC2-BD46-A303-1333D49C64E9}"/>
              </a:ext>
            </a:extLst>
          </p:cNvPr>
          <p:cNvSpPr>
            <a:spLocks noGrp="1"/>
          </p:cNvSpPr>
          <p:nvPr>
            <p:ph type="body" sz="quarter" idx="14" hasCustomPrompt="1"/>
          </p:nvPr>
        </p:nvSpPr>
        <p:spPr>
          <a:xfrm>
            <a:off x="496553" y="188913"/>
            <a:ext cx="3870660" cy="324302"/>
          </a:xfrm>
        </p:spPr>
        <p:txBody>
          <a:bodyPr>
            <a:normAutofit/>
          </a:bodyPr>
          <a:lstStyle>
            <a:lvl1pPr>
              <a:defRPr sz="1600" b="1" i="0">
                <a:latin typeface="Myriad Pro" panose="020B0503030403020204" pitchFamily="34" charset="0"/>
              </a:defRPr>
            </a:lvl1pPr>
          </a:lstStyle>
          <a:p>
            <a:pPr lvl="0"/>
            <a:r>
              <a:rPr kumimoji="1" lang="en-US" altLang="ja-JP" dirty="0"/>
              <a:t>Department</a:t>
            </a:r>
            <a:endParaRPr kumimoji="1" lang="ja-JP" altLang="en-US"/>
          </a:p>
        </p:txBody>
      </p:sp>
      <p:pic>
        <p:nvPicPr>
          <p:cNvPr id="11" name="図 10">
            <a:extLst>
              <a:ext uri="{FF2B5EF4-FFF2-40B4-BE49-F238E27FC236}">
                <a16:creationId xmlns:a16="http://schemas.microsoft.com/office/drawing/2014/main" id="{594A6FDB-46EB-DA40-A643-2BDBB86D0F33}"/>
              </a:ext>
            </a:extLst>
          </p:cNvPr>
          <p:cNvPicPr>
            <a:picLocks noChangeAspect="1"/>
          </p:cNvPicPr>
          <p:nvPr userDrawn="1"/>
        </p:nvPicPr>
        <p:blipFill>
          <a:blip r:embed="rId2"/>
          <a:stretch>
            <a:fillRect/>
          </a:stretch>
        </p:blipFill>
        <p:spPr>
          <a:xfrm>
            <a:off x="9983788" y="6339793"/>
            <a:ext cx="1286733" cy="368759"/>
          </a:xfrm>
          <a:prstGeom prst="rect">
            <a:avLst/>
          </a:prstGeom>
        </p:spPr>
      </p:pic>
      <p:cxnSp>
        <p:nvCxnSpPr>
          <p:cNvPr id="13" name="直線コネクタ 12">
            <a:extLst>
              <a:ext uri="{FF2B5EF4-FFF2-40B4-BE49-F238E27FC236}">
                <a16:creationId xmlns:a16="http://schemas.microsoft.com/office/drawing/2014/main" id="{FF53867E-3F8C-4D4B-B960-AFC3D39BCFEA}"/>
              </a:ext>
            </a:extLst>
          </p:cNvPr>
          <p:cNvCxnSpPr>
            <a:cxnSpLocks/>
          </p:cNvCxnSpPr>
          <p:nvPr userDrawn="1"/>
        </p:nvCxnSpPr>
        <p:spPr>
          <a:xfrm>
            <a:off x="11462083" y="6366760"/>
            <a:ext cx="0" cy="34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5">
            <a:extLst>
              <a:ext uri="{FF2B5EF4-FFF2-40B4-BE49-F238E27FC236}">
                <a16:creationId xmlns:a16="http://schemas.microsoft.com/office/drawing/2014/main" id="{1E87481E-4CAB-C745-989C-C2CC90E60946}"/>
              </a:ext>
            </a:extLst>
          </p:cNvPr>
          <p:cNvSpPr>
            <a:spLocks noGrp="1"/>
          </p:cNvSpPr>
          <p:nvPr>
            <p:ph type="sldNum" sz="quarter" idx="4"/>
          </p:nvPr>
        </p:nvSpPr>
        <p:spPr>
          <a:xfrm>
            <a:off x="11487155" y="6406687"/>
            <a:ext cx="628646" cy="261938"/>
          </a:xfrm>
          <a:prstGeom prst="rect">
            <a:avLst/>
          </a:prstGeom>
          <a:noFill/>
        </p:spPr>
        <p:txBody>
          <a:bodyPr vert="horz" lIns="91440" tIns="45720" rIns="91440" bIns="45720" rtlCol="0" anchor="ctr"/>
          <a:lstStyle>
            <a:lvl1pPr algn="ctr">
              <a:defRPr sz="1800" b="0" i="0">
                <a:solidFill>
                  <a:schemeClr val="tx1"/>
                </a:solidFill>
                <a:latin typeface="Myriad Pro" panose="020B0503030403020204" pitchFamily="34" charset="0"/>
                <a:ea typeface="FOT-UDKakugo_Small Pr6 R" panose="02020400000000000000" pitchFamily="18" charset="-128"/>
              </a:defRPr>
            </a:lvl1pPr>
          </a:lstStyle>
          <a:p>
            <a:fld id="{36E1F464-8D8C-DA48-8FE9-90F060746768}" type="slidenum">
              <a:rPr lang="ja-JP" altLang="en-US" smtClean="0"/>
              <a:pPr/>
              <a:t>‹#›</a:t>
            </a:fld>
            <a:endParaRPr lang="ja-JP" altLang="en-US"/>
          </a:p>
        </p:txBody>
      </p:sp>
    </p:spTree>
    <p:extLst>
      <p:ext uri="{BB962C8B-B14F-4D97-AF65-F5344CB8AC3E}">
        <p14:creationId xmlns:p14="http://schemas.microsoft.com/office/powerpoint/2010/main" val="1506232234"/>
      </p:ext>
    </p:extLst>
  </p:cSld>
  <p:clrMapOvr>
    <a:masterClrMapping/>
  </p:clrMapOvr>
  <p:extLst>
    <p:ext uri="{DCECCB84-F9BA-43D5-87BE-67443E8EF086}">
      <p15:sldGuideLst xmlns:p15="http://schemas.microsoft.com/office/powerpoint/2012/main">
        <p15:guide id="1" pos="302">
          <p15:clr>
            <a:srgbClr val="F26B43"/>
          </p15:clr>
        </p15:guide>
        <p15:guide id="2" orient="horz" pos="2296">
          <p15:clr>
            <a:srgbClr val="FBAE40"/>
          </p15:clr>
        </p15:guide>
        <p15:guide id="3" orient="horz" pos="256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s ver">
    <p:spTree>
      <p:nvGrpSpPr>
        <p:cNvPr id="1" name=""/>
        <p:cNvGrpSpPr/>
        <p:nvPr/>
      </p:nvGrpSpPr>
      <p:grpSpPr>
        <a:xfrm>
          <a:off x="0" y="0"/>
          <a:ext cx="0" cy="0"/>
          <a:chOff x="0" y="0"/>
          <a:chExt cx="0" cy="0"/>
        </a:xfrm>
      </p:grpSpPr>
      <p:sp>
        <p:nvSpPr>
          <p:cNvPr id="21" name="テキスト プレースホルダー 2">
            <a:extLst>
              <a:ext uri="{FF2B5EF4-FFF2-40B4-BE49-F238E27FC236}">
                <a16:creationId xmlns:a16="http://schemas.microsoft.com/office/drawing/2014/main" id="{B2554577-4488-7640-8A86-5B95E5A1C231}"/>
              </a:ext>
            </a:extLst>
          </p:cNvPr>
          <p:cNvSpPr>
            <a:spLocks noGrp="1"/>
          </p:cNvSpPr>
          <p:nvPr>
            <p:ph idx="1" hasCustomPrompt="1"/>
          </p:nvPr>
        </p:nvSpPr>
        <p:spPr>
          <a:xfrm>
            <a:off x="487998" y="815967"/>
            <a:ext cx="3879216" cy="1078141"/>
          </a:xfrm>
          <a:prstGeom prst="rect">
            <a:avLst/>
          </a:prstGeom>
        </p:spPr>
        <p:txBody>
          <a:bodyPr vert="horz" lIns="0" tIns="0" rIns="0" bIns="0" rtlCol="0">
            <a:normAutofit/>
          </a:bodyPr>
          <a:lstStyle>
            <a:lvl1pPr>
              <a:lnSpc>
                <a:spcPct val="100000"/>
              </a:lnSpc>
              <a:spcBef>
                <a:spcPts val="0"/>
              </a:spcBef>
              <a:buFont typeface="Arial" panose="020B0604020202020204" pitchFamily="34" charset="0"/>
              <a:buNone/>
              <a:defRPr sz="3200" b="1" i="0">
                <a:latin typeface="Myriad Pro" panose="020B0503030403020204" pitchFamily="34" charset="0"/>
                <a:ea typeface="FOT-UDKakugo_Small Pr6 B" panose="02020400000000000000" pitchFamily="18" charset="-128"/>
              </a:defRPr>
            </a:lvl1pPr>
          </a:lstStyle>
          <a:p>
            <a:r>
              <a:rPr kumimoji="1" lang="en-US" altLang="ja-JP" dirty="0"/>
              <a:t>Course Name</a:t>
            </a:r>
            <a:endParaRPr kumimoji="1" lang="ja-JP" altLang="en-US"/>
          </a:p>
        </p:txBody>
      </p:sp>
      <p:sp>
        <p:nvSpPr>
          <p:cNvPr id="27" name="図プレースホルダー 6">
            <a:extLst>
              <a:ext uri="{FF2B5EF4-FFF2-40B4-BE49-F238E27FC236}">
                <a16:creationId xmlns:a16="http://schemas.microsoft.com/office/drawing/2014/main" id="{DE1C864C-748A-AD42-9763-1A67F17FD7D5}"/>
              </a:ext>
            </a:extLst>
          </p:cNvPr>
          <p:cNvSpPr>
            <a:spLocks noGrp="1"/>
          </p:cNvSpPr>
          <p:nvPr>
            <p:ph type="pic" sz="quarter" idx="10" hasCustomPrompt="1"/>
          </p:nvPr>
        </p:nvSpPr>
        <p:spPr>
          <a:xfrm>
            <a:off x="4367214" y="188913"/>
            <a:ext cx="7345362" cy="34559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dirty="0"/>
              <a:t>Fig</a:t>
            </a:r>
            <a:endParaRPr kumimoji="1" lang="ja-JP" altLang="en-US"/>
          </a:p>
          <a:p>
            <a:endParaRPr kumimoji="1" lang="ja-JP" altLang="en-US"/>
          </a:p>
        </p:txBody>
      </p:sp>
      <p:sp>
        <p:nvSpPr>
          <p:cNvPr id="28" name="図プレースホルダー 9">
            <a:extLst>
              <a:ext uri="{FF2B5EF4-FFF2-40B4-BE49-F238E27FC236}">
                <a16:creationId xmlns:a16="http://schemas.microsoft.com/office/drawing/2014/main" id="{5D814640-7FF3-194D-84C9-DAB67287B316}"/>
              </a:ext>
            </a:extLst>
          </p:cNvPr>
          <p:cNvSpPr>
            <a:spLocks noGrp="1"/>
          </p:cNvSpPr>
          <p:nvPr>
            <p:ph type="pic" sz="quarter" idx="11" hasCustomPrompt="1"/>
          </p:nvPr>
        </p:nvSpPr>
        <p:spPr>
          <a:xfrm>
            <a:off x="8256588" y="4076700"/>
            <a:ext cx="3455987" cy="2160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dirty="0"/>
              <a:t>Fig</a:t>
            </a:r>
            <a:endParaRPr kumimoji="1" lang="ja-JP" altLang="en-US"/>
          </a:p>
          <a:p>
            <a:endParaRPr kumimoji="1" lang="ja-JP" altLang="en-US"/>
          </a:p>
        </p:txBody>
      </p:sp>
      <p:sp>
        <p:nvSpPr>
          <p:cNvPr id="29" name="図プレースホルダー 9">
            <a:extLst>
              <a:ext uri="{FF2B5EF4-FFF2-40B4-BE49-F238E27FC236}">
                <a16:creationId xmlns:a16="http://schemas.microsoft.com/office/drawing/2014/main" id="{A57A6014-0FA0-2542-BC92-5197354427A3}"/>
              </a:ext>
            </a:extLst>
          </p:cNvPr>
          <p:cNvSpPr>
            <a:spLocks noGrp="1"/>
          </p:cNvSpPr>
          <p:nvPr>
            <p:ph type="pic" sz="quarter" idx="12" hasCustomPrompt="1"/>
          </p:nvPr>
        </p:nvSpPr>
        <p:spPr>
          <a:xfrm>
            <a:off x="4370388" y="4076700"/>
            <a:ext cx="3455987" cy="2160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dirty="0"/>
              <a:t>Fig</a:t>
            </a:r>
            <a:endParaRPr kumimoji="1" lang="ja-JP" altLang="en-US"/>
          </a:p>
          <a:p>
            <a:endParaRPr kumimoji="1" lang="ja-JP" altLang="en-US"/>
          </a:p>
        </p:txBody>
      </p:sp>
      <p:sp>
        <p:nvSpPr>
          <p:cNvPr id="32" name="テキスト プレースホルダー 31">
            <a:extLst>
              <a:ext uri="{FF2B5EF4-FFF2-40B4-BE49-F238E27FC236}">
                <a16:creationId xmlns:a16="http://schemas.microsoft.com/office/drawing/2014/main" id="{C02E765A-C56D-2C4E-85F3-7015C774A7E1}"/>
              </a:ext>
            </a:extLst>
          </p:cNvPr>
          <p:cNvSpPr>
            <a:spLocks noGrp="1"/>
          </p:cNvSpPr>
          <p:nvPr>
            <p:ph type="body" sz="quarter" idx="13" hasCustomPrompt="1"/>
          </p:nvPr>
        </p:nvSpPr>
        <p:spPr>
          <a:xfrm>
            <a:off x="496553" y="188913"/>
            <a:ext cx="3870660" cy="324302"/>
          </a:xfrm>
        </p:spPr>
        <p:txBody>
          <a:bodyPr>
            <a:normAutofit/>
          </a:bodyPr>
          <a:lstStyle>
            <a:lvl1pPr>
              <a:defRPr sz="1600" b="1" i="0">
                <a:latin typeface="Myriad Pro" panose="020B0503030403020204" pitchFamily="34" charset="0"/>
              </a:defRPr>
            </a:lvl1pPr>
          </a:lstStyle>
          <a:p>
            <a:pPr lvl="0"/>
            <a:r>
              <a:rPr kumimoji="1" lang="en-US" altLang="ja-JP" dirty="0"/>
              <a:t>Department</a:t>
            </a:r>
            <a:endParaRPr kumimoji="1" lang="ja-JP" altLang="en-US"/>
          </a:p>
        </p:txBody>
      </p:sp>
      <p:pic>
        <p:nvPicPr>
          <p:cNvPr id="10" name="図 9">
            <a:extLst>
              <a:ext uri="{FF2B5EF4-FFF2-40B4-BE49-F238E27FC236}">
                <a16:creationId xmlns:a16="http://schemas.microsoft.com/office/drawing/2014/main" id="{76B4CE32-BE19-F24C-952C-7F18EC59CBEB}"/>
              </a:ext>
            </a:extLst>
          </p:cNvPr>
          <p:cNvPicPr>
            <a:picLocks noChangeAspect="1"/>
          </p:cNvPicPr>
          <p:nvPr userDrawn="1"/>
        </p:nvPicPr>
        <p:blipFill>
          <a:blip r:embed="rId2"/>
          <a:stretch>
            <a:fillRect/>
          </a:stretch>
        </p:blipFill>
        <p:spPr>
          <a:xfrm>
            <a:off x="9983788" y="6339793"/>
            <a:ext cx="1286733" cy="368759"/>
          </a:xfrm>
          <a:prstGeom prst="rect">
            <a:avLst/>
          </a:prstGeom>
        </p:spPr>
      </p:pic>
      <p:cxnSp>
        <p:nvCxnSpPr>
          <p:cNvPr id="13" name="直線コネクタ 12">
            <a:extLst>
              <a:ext uri="{FF2B5EF4-FFF2-40B4-BE49-F238E27FC236}">
                <a16:creationId xmlns:a16="http://schemas.microsoft.com/office/drawing/2014/main" id="{107F2F6F-8F2D-024C-9DB0-E6B77EA03EB6}"/>
              </a:ext>
            </a:extLst>
          </p:cNvPr>
          <p:cNvCxnSpPr>
            <a:cxnSpLocks/>
          </p:cNvCxnSpPr>
          <p:nvPr userDrawn="1"/>
        </p:nvCxnSpPr>
        <p:spPr>
          <a:xfrm>
            <a:off x="11462083" y="6366760"/>
            <a:ext cx="0" cy="34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5">
            <a:extLst>
              <a:ext uri="{FF2B5EF4-FFF2-40B4-BE49-F238E27FC236}">
                <a16:creationId xmlns:a16="http://schemas.microsoft.com/office/drawing/2014/main" id="{9A868AA6-E755-4142-90E1-C60723653BDB}"/>
              </a:ext>
            </a:extLst>
          </p:cNvPr>
          <p:cNvSpPr>
            <a:spLocks noGrp="1"/>
          </p:cNvSpPr>
          <p:nvPr>
            <p:ph type="sldNum" sz="quarter" idx="4"/>
          </p:nvPr>
        </p:nvSpPr>
        <p:spPr>
          <a:xfrm>
            <a:off x="11487155" y="6406687"/>
            <a:ext cx="628646" cy="261938"/>
          </a:xfrm>
          <a:prstGeom prst="rect">
            <a:avLst/>
          </a:prstGeom>
          <a:noFill/>
        </p:spPr>
        <p:txBody>
          <a:bodyPr vert="horz" lIns="91440" tIns="45720" rIns="91440" bIns="45720" rtlCol="0" anchor="ctr"/>
          <a:lstStyle>
            <a:lvl1pPr algn="ctr">
              <a:defRPr sz="1800" b="0" i="0">
                <a:solidFill>
                  <a:schemeClr val="tx1"/>
                </a:solidFill>
                <a:latin typeface="Myriad Pro" panose="020B0503030403020204" pitchFamily="34" charset="0"/>
                <a:ea typeface="FOT-UDKakugo_Small Pr6 R" panose="02020400000000000000" pitchFamily="18" charset="-128"/>
              </a:defRPr>
            </a:lvl1pPr>
          </a:lstStyle>
          <a:p>
            <a:fld id="{36E1F464-8D8C-DA48-8FE9-90F060746768}" type="slidenum">
              <a:rPr lang="ja-JP" altLang="en-US" smtClean="0"/>
              <a:pPr/>
              <a:t>‹#›</a:t>
            </a:fld>
            <a:endParaRPr lang="ja-JP" altLang="en-US"/>
          </a:p>
        </p:txBody>
      </p:sp>
    </p:spTree>
    <p:extLst>
      <p:ext uri="{BB962C8B-B14F-4D97-AF65-F5344CB8AC3E}">
        <p14:creationId xmlns:p14="http://schemas.microsoft.com/office/powerpoint/2010/main" val="3707757968"/>
      </p:ext>
    </p:extLst>
  </p:cSld>
  <p:clrMapOvr>
    <a:masterClrMapping/>
  </p:clrMapOvr>
  <p:extLst>
    <p:ext uri="{DCECCB84-F9BA-43D5-87BE-67443E8EF086}">
      <p15:sldGuideLst xmlns:p15="http://schemas.microsoft.com/office/powerpoint/2012/main">
        <p15:guide id="1" orient="horz" pos="2296">
          <p15:clr>
            <a:srgbClr val="FBAE40"/>
          </p15:clr>
        </p15:guide>
        <p15:guide id="2" orient="horz" pos="25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ロゴ左）">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87B3368-AFB1-E84D-9EE5-F6E14015CD3E}"/>
              </a:ext>
            </a:extLst>
          </p:cNvPr>
          <p:cNvSpPr/>
          <p:nvPr userDrawn="1"/>
        </p:nvSpPr>
        <p:spPr>
          <a:xfrm>
            <a:off x="0" y="1"/>
            <a:ext cx="12192000" cy="620714"/>
          </a:xfrm>
          <a:prstGeom prst="rect">
            <a:avLst/>
          </a:prstGeom>
          <a:solidFill>
            <a:srgbClr val="840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2">
            <a:extLst>
              <a:ext uri="{FF2B5EF4-FFF2-40B4-BE49-F238E27FC236}">
                <a16:creationId xmlns:a16="http://schemas.microsoft.com/office/drawing/2014/main" id="{84B9191C-23D3-7343-9090-F12F4EF2337D}"/>
              </a:ext>
            </a:extLst>
          </p:cNvPr>
          <p:cNvSpPr>
            <a:spLocks noGrp="1"/>
          </p:cNvSpPr>
          <p:nvPr>
            <p:ph idx="1" hasCustomPrompt="1"/>
          </p:nvPr>
        </p:nvSpPr>
        <p:spPr>
          <a:xfrm>
            <a:off x="487998" y="1268413"/>
            <a:ext cx="10515600" cy="4351338"/>
          </a:xfrm>
          <a:prstGeom prst="rect">
            <a:avLst/>
          </a:prstGeom>
        </p:spPr>
        <p:txBody>
          <a:bodyPr vert="horz" lIns="0" tIns="0" rIns="0" bIns="0" rtlCol="0">
            <a:normAutofit/>
          </a:bodyPr>
          <a:lstStyle/>
          <a:p>
            <a:r>
              <a:rPr kumimoji="1" lang="en-US" altLang="ja-JP" dirty="0"/>
              <a:t>Body Text</a:t>
            </a:r>
            <a:endParaRPr kumimoji="1" lang="ja-JP" altLang="en-US"/>
          </a:p>
        </p:txBody>
      </p:sp>
      <p:sp>
        <p:nvSpPr>
          <p:cNvPr id="14" name="タイトル プレースホルダー 1">
            <a:extLst>
              <a:ext uri="{FF2B5EF4-FFF2-40B4-BE49-F238E27FC236}">
                <a16:creationId xmlns:a16="http://schemas.microsoft.com/office/drawing/2014/main" id="{B0A031AF-4E93-824D-8133-869487FE40D6}"/>
              </a:ext>
            </a:extLst>
          </p:cNvPr>
          <p:cNvSpPr>
            <a:spLocks noGrp="1"/>
          </p:cNvSpPr>
          <p:nvPr>
            <p:ph type="title" hasCustomPrompt="1"/>
          </p:nvPr>
        </p:nvSpPr>
        <p:spPr>
          <a:xfrm>
            <a:off x="487999" y="296864"/>
            <a:ext cx="11188064" cy="323850"/>
          </a:xfrm>
          <a:prstGeom prst="rect">
            <a:avLst/>
          </a:prstGeom>
        </p:spPr>
        <p:txBody>
          <a:bodyPr vert="horz" lIns="0" tIns="0" rIns="0" bIns="0" rtlCol="0" anchor="t" anchorCtr="0">
            <a:noAutofit/>
          </a:bodyPr>
          <a:lstStyle>
            <a:lvl1pPr>
              <a:defRPr>
                <a:solidFill>
                  <a:schemeClr val="bg1"/>
                </a:solidFill>
              </a:defRPr>
            </a:lvl1pPr>
          </a:lstStyle>
          <a:p>
            <a:r>
              <a:rPr kumimoji="1" lang="en-US" altLang="ja-JP" noProof="0" dirty="0"/>
              <a:t>Master Title</a:t>
            </a:r>
          </a:p>
        </p:txBody>
      </p:sp>
      <p:pic>
        <p:nvPicPr>
          <p:cNvPr id="7" name="図 6">
            <a:extLst>
              <a:ext uri="{FF2B5EF4-FFF2-40B4-BE49-F238E27FC236}">
                <a16:creationId xmlns:a16="http://schemas.microsoft.com/office/drawing/2014/main" id="{235780F9-E0AE-2146-A062-020BD5876CE0}"/>
              </a:ext>
            </a:extLst>
          </p:cNvPr>
          <p:cNvPicPr>
            <a:picLocks noChangeAspect="1"/>
          </p:cNvPicPr>
          <p:nvPr userDrawn="1"/>
        </p:nvPicPr>
        <p:blipFill>
          <a:blip r:embed="rId2"/>
          <a:stretch>
            <a:fillRect/>
          </a:stretch>
        </p:blipFill>
        <p:spPr>
          <a:xfrm>
            <a:off x="921480" y="6367791"/>
            <a:ext cx="1286733" cy="368759"/>
          </a:xfrm>
          <a:prstGeom prst="rect">
            <a:avLst/>
          </a:prstGeom>
        </p:spPr>
      </p:pic>
      <p:sp>
        <p:nvSpPr>
          <p:cNvPr id="16" name="スライド番号プレースホルダー 5">
            <a:extLst>
              <a:ext uri="{FF2B5EF4-FFF2-40B4-BE49-F238E27FC236}">
                <a16:creationId xmlns:a16="http://schemas.microsoft.com/office/drawing/2014/main" id="{5F7D3402-8E36-2247-B9AE-46BB4DEE6844}"/>
              </a:ext>
            </a:extLst>
          </p:cNvPr>
          <p:cNvSpPr>
            <a:spLocks noGrp="1"/>
          </p:cNvSpPr>
          <p:nvPr>
            <p:ph type="sldNum" sz="quarter" idx="4"/>
          </p:nvPr>
        </p:nvSpPr>
        <p:spPr>
          <a:xfrm>
            <a:off x="104780" y="6419850"/>
            <a:ext cx="628646" cy="261938"/>
          </a:xfrm>
          <a:prstGeom prst="rect">
            <a:avLst/>
          </a:prstGeom>
          <a:noFill/>
        </p:spPr>
        <p:txBody>
          <a:bodyPr vert="horz" lIns="91440" tIns="45720" rIns="91440" bIns="45720" rtlCol="0" anchor="ctr"/>
          <a:lstStyle>
            <a:lvl1pPr algn="ctr">
              <a:defRPr sz="1800" b="0" i="0">
                <a:solidFill>
                  <a:schemeClr val="tx1"/>
                </a:solidFill>
                <a:latin typeface="Myriad Pro" panose="020B0503030403020204" pitchFamily="34" charset="0"/>
                <a:ea typeface="FOT-UDKakugo_Small Pr6 R" panose="02020400000000000000" pitchFamily="18" charset="-128"/>
              </a:defRPr>
            </a:lvl1pPr>
          </a:lstStyle>
          <a:p>
            <a:fld id="{36E1F464-8D8C-DA48-8FE9-90F060746768}" type="slidenum">
              <a:rPr lang="ja-JP" altLang="en-US" smtClean="0"/>
              <a:pPr/>
              <a:t>‹#›</a:t>
            </a:fld>
            <a:endParaRPr lang="ja-JP" altLang="en-US"/>
          </a:p>
        </p:txBody>
      </p:sp>
      <p:cxnSp>
        <p:nvCxnSpPr>
          <p:cNvPr id="17" name="直線コネクタ 16">
            <a:extLst>
              <a:ext uri="{FF2B5EF4-FFF2-40B4-BE49-F238E27FC236}">
                <a16:creationId xmlns:a16="http://schemas.microsoft.com/office/drawing/2014/main" id="{50E1AC5A-8D94-874A-B611-4321612500A1}"/>
              </a:ext>
            </a:extLst>
          </p:cNvPr>
          <p:cNvCxnSpPr>
            <a:cxnSpLocks/>
          </p:cNvCxnSpPr>
          <p:nvPr userDrawn="1"/>
        </p:nvCxnSpPr>
        <p:spPr>
          <a:xfrm>
            <a:off x="762000" y="6373573"/>
            <a:ext cx="0" cy="3417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368589"/>
      </p:ext>
    </p:extLst>
  </p:cSld>
  <p:clrMapOvr>
    <a:masterClrMapping/>
  </p:clrMapOvr>
  <p:extLst>
    <p:ext uri="{DCECCB84-F9BA-43D5-87BE-67443E8EF086}">
      <p15:sldGuideLst xmlns:p15="http://schemas.microsoft.com/office/powerpoint/2012/main">
        <p15:guide id="1" pos="302">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B186E95-CD16-2241-8602-308FAF4AD97E}"/>
              </a:ext>
            </a:extLst>
          </p:cNvPr>
          <p:cNvSpPr>
            <a:spLocks noGrp="1"/>
          </p:cNvSpPr>
          <p:nvPr>
            <p:ph type="body" idx="1"/>
          </p:nvPr>
        </p:nvSpPr>
        <p:spPr>
          <a:xfrm>
            <a:off x="487998" y="1268413"/>
            <a:ext cx="10515600" cy="4351338"/>
          </a:xfrm>
          <a:prstGeom prst="rect">
            <a:avLst/>
          </a:prstGeom>
        </p:spPr>
        <p:txBody>
          <a:bodyPr vert="horz" lIns="0" tIns="0" rIns="0" bIns="0" rtlCol="0">
            <a:normAutofit/>
          </a:bodyPr>
          <a:lstStyle/>
          <a:p>
            <a:r>
              <a:rPr kumimoji="1" lang="ja-JP" altLang="en-US"/>
              <a:t>マスター テキストの書式設定
第 </a:t>
            </a:r>
            <a:r>
              <a:rPr kumimoji="1" lang="en-US" altLang="ja-JP" dirty="0"/>
              <a:t>2 </a:t>
            </a:r>
            <a:r>
              <a:rPr kumimoji="1" lang="ja-JP" altLang="en-US"/>
              <a:t>レベル
第 </a:t>
            </a:r>
            <a:r>
              <a:rPr kumimoji="1" lang="en-US" altLang="ja-JP" dirty="0"/>
              <a:t>3 </a:t>
            </a:r>
            <a:r>
              <a:rPr kumimoji="1" lang="ja-JP" altLang="en-US"/>
              <a:t>レベル
第 </a:t>
            </a:r>
            <a:r>
              <a:rPr kumimoji="1" lang="en-US" altLang="ja-JP" dirty="0"/>
              <a:t>4 </a:t>
            </a:r>
            <a:r>
              <a:rPr kumimoji="1" lang="ja-JP" altLang="en-US"/>
              <a:t>レベル
第 </a:t>
            </a:r>
            <a:r>
              <a:rPr kumimoji="1" lang="en-US" altLang="ja-JP" dirty="0"/>
              <a:t>5 </a:t>
            </a:r>
            <a:r>
              <a:rPr kumimoji="1" lang="ja-JP" altLang="en-US"/>
              <a:t>レベル</a:t>
            </a:r>
          </a:p>
        </p:txBody>
      </p:sp>
      <p:sp>
        <p:nvSpPr>
          <p:cNvPr id="2" name="タイトル プレースホルダー 1">
            <a:extLst>
              <a:ext uri="{FF2B5EF4-FFF2-40B4-BE49-F238E27FC236}">
                <a16:creationId xmlns:a16="http://schemas.microsoft.com/office/drawing/2014/main" id="{D7AE18DA-72BA-A343-9385-614ADEF85F33}"/>
              </a:ext>
            </a:extLst>
          </p:cNvPr>
          <p:cNvSpPr>
            <a:spLocks noGrp="1"/>
          </p:cNvSpPr>
          <p:nvPr>
            <p:ph type="title"/>
          </p:nvPr>
        </p:nvSpPr>
        <p:spPr>
          <a:xfrm>
            <a:off x="487998" y="109182"/>
            <a:ext cx="11231997" cy="470872"/>
          </a:xfrm>
          <a:prstGeom prst="rect">
            <a:avLst/>
          </a:prstGeom>
        </p:spPr>
        <p:txBody>
          <a:bodyPr vert="horz" lIns="0" tIns="0" rIns="0" bIns="0" rtlCol="0" anchor="ctr" anchorCtr="0">
            <a:noAutofit/>
          </a:bodyPr>
          <a:lstStyle/>
          <a:p>
            <a:br>
              <a:rPr kumimoji="1" lang="en-US" altLang="ja-JP" dirty="0"/>
            </a:br>
            <a:endParaRPr kumimoji="1" lang="ja-JP" altLang="en-US"/>
          </a:p>
        </p:txBody>
      </p:sp>
    </p:spTree>
    <p:extLst>
      <p:ext uri="{BB962C8B-B14F-4D97-AF65-F5344CB8AC3E}">
        <p14:creationId xmlns:p14="http://schemas.microsoft.com/office/powerpoint/2010/main" val="6896853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41" r:id="rId3"/>
    <p:sldLayoutId id="2147483743" r:id="rId4"/>
    <p:sldLayoutId id="2147483742" r:id="rId5"/>
    <p:sldLayoutId id="2147483739" r:id="rId6"/>
    <p:sldLayoutId id="2147483740" r:id="rId7"/>
    <p:sldLayoutId id="2147483738" r:id="rId8"/>
  </p:sldLayoutIdLst>
  <p:hf hdr="0" ftr="0" dt="0"/>
  <p:txStyles>
    <p:titleStyle>
      <a:lvl1pPr algn="l" defTabSz="914400" rtl="0" eaLnBrk="1" latinLnBrk="0" hangingPunct="1">
        <a:lnSpc>
          <a:spcPct val="90000"/>
        </a:lnSpc>
        <a:spcBef>
          <a:spcPct val="0"/>
        </a:spcBef>
        <a:buNone/>
        <a:defRPr kumimoji="1" sz="2000" b="1" i="0" kern="1200" spc="100" baseline="0">
          <a:solidFill>
            <a:schemeClr val="bg1"/>
          </a:solidFill>
          <a:latin typeface="Myriad Pro Light" panose="020B04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kumimoji="1" sz="2400" b="0" i="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112" userDrawn="1">
          <p15:clr>
            <a:srgbClr val="F26B43"/>
          </p15:clr>
        </p15:guide>
        <p15:guide id="3" pos="3568" userDrawn="1">
          <p15:clr>
            <a:srgbClr val="F26B43"/>
          </p15:clr>
        </p15:guide>
        <p15:guide id="4" pos="3296" userDrawn="1">
          <p15:clr>
            <a:srgbClr val="F26B43"/>
          </p15:clr>
        </p15:guide>
        <p15:guide id="5" pos="3024" userDrawn="1">
          <p15:clr>
            <a:srgbClr val="F26B43"/>
          </p15:clr>
        </p15:guide>
        <p15:guide id="6" pos="2751" userDrawn="1">
          <p15:clr>
            <a:srgbClr val="F26B43"/>
          </p15:clr>
        </p15:guide>
        <p15:guide id="7" pos="2479" userDrawn="1">
          <p15:clr>
            <a:srgbClr val="F26B43"/>
          </p15:clr>
        </p15:guide>
        <p15:guide id="8" pos="2207" userDrawn="1">
          <p15:clr>
            <a:srgbClr val="F26B43"/>
          </p15:clr>
        </p15:guide>
        <p15:guide id="9" pos="1935" userDrawn="1">
          <p15:clr>
            <a:srgbClr val="F26B43"/>
          </p15:clr>
        </p15:guide>
        <p15:guide id="10" pos="1663" userDrawn="1">
          <p15:clr>
            <a:srgbClr val="F26B43"/>
          </p15:clr>
        </p15:guide>
        <p15:guide id="11" pos="1391" userDrawn="1">
          <p15:clr>
            <a:srgbClr val="F26B43"/>
          </p15:clr>
        </p15:guide>
        <p15:guide id="12" pos="1118" userDrawn="1">
          <p15:clr>
            <a:srgbClr val="F26B43"/>
          </p15:clr>
        </p15:guide>
        <p15:guide id="13" pos="846" userDrawn="1">
          <p15:clr>
            <a:srgbClr val="F26B43"/>
          </p15:clr>
        </p15:guide>
        <p15:guide id="14" pos="30" userDrawn="1">
          <p15:clr>
            <a:srgbClr val="F26B43"/>
          </p15:clr>
        </p15:guide>
        <p15:guide id="15" pos="574" userDrawn="1">
          <p15:clr>
            <a:srgbClr val="F26B43"/>
          </p15:clr>
        </p15:guide>
        <p15:guide id="16" pos="4384" userDrawn="1">
          <p15:clr>
            <a:srgbClr val="F26B43"/>
          </p15:clr>
        </p15:guide>
        <p15:guide id="17" pos="4656" userDrawn="1">
          <p15:clr>
            <a:srgbClr val="F26B43"/>
          </p15:clr>
        </p15:guide>
        <p15:guide id="18" pos="4929" userDrawn="1">
          <p15:clr>
            <a:srgbClr val="F26B43"/>
          </p15:clr>
        </p15:guide>
        <p15:guide id="19" pos="5201" userDrawn="1">
          <p15:clr>
            <a:srgbClr val="F26B43"/>
          </p15:clr>
        </p15:guide>
        <p15:guide id="20" pos="5473" userDrawn="1">
          <p15:clr>
            <a:srgbClr val="F26B43"/>
          </p15:clr>
        </p15:guide>
        <p15:guide id="21" pos="5745" userDrawn="1">
          <p15:clr>
            <a:srgbClr val="F26B43"/>
          </p15:clr>
        </p15:guide>
        <p15:guide id="22" pos="6017" userDrawn="1">
          <p15:clr>
            <a:srgbClr val="F26B43"/>
          </p15:clr>
        </p15:guide>
        <p15:guide id="23" pos="6289" userDrawn="1">
          <p15:clr>
            <a:srgbClr val="F26B43"/>
          </p15:clr>
        </p15:guide>
        <p15:guide id="24" pos="6562" userDrawn="1">
          <p15:clr>
            <a:srgbClr val="F26B43"/>
          </p15:clr>
        </p15:guide>
        <p15:guide id="25" pos="6834" userDrawn="1">
          <p15:clr>
            <a:srgbClr val="F26B43"/>
          </p15:clr>
        </p15:guide>
        <p15:guide id="26" pos="7106" userDrawn="1">
          <p15:clr>
            <a:srgbClr val="F26B43"/>
          </p15:clr>
        </p15:guide>
        <p15:guide id="27" pos="7378" userDrawn="1">
          <p15:clr>
            <a:srgbClr val="F26B43"/>
          </p15:clr>
        </p15:guide>
        <p15:guide id="28" pos="7650" userDrawn="1">
          <p15:clr>
            <a:srgbClr val="F26B43"/>
          </p15:clr>
        </p15:guide>
        <p15:guide id="29" orient="horz" pos="255" userDrawn="1">
          <p15:clr>
            <a:srgbClr val="F26B43"/>
          </p15:clr>
        </p15:guide>
        <p15:guide id="30" orient="horz" pos="527" userDrawn="1">
          <p15:clr>
            <a:srgbClr val="F26B43"/>
          </p15:clr>
        </p15:guide>
        <p15:guide id="31" orient="horz" pos="799" userDrawn="1">
          <p15:clr>
            <a:srgbClr val="F26B43"/>
          </p15:clr>
        </p15:guide>
        <p15:guide id="32" orient="horz" pos="1071" userDrawn="1">
          <p15:clr>
            <a:srgbClr val="F26B43"/>
          </p15:clr>
        </p15:guide>
        <p15:guide id="33" orient="horz" pos="1344" userDrawn="1">
          <p15:clr>
            <a:srgbClr val="F26B43"/>
          </p15:clr>
        </p15:guide>
        <p15:guide id="34" orient="horz" pos="1616" userDrawn="1">
          <p15:clr>
            <a:srgbClr val="F26B43"/>
          </p15:clr>
        </p15:guide>
        <p15:guide id="35" orient="horz" pos="1888" userDrawn="1">
          <p15:clr>
            <a:srgbClr val="F26B43"/>
          </p15:clr>
        </p15:guide>
        <p15:guide id="36" orient="horz" pos="2160" userDrawn="1">
          <p15:clr>
            <a:srgbClr val="F26B43"/>
          </p15:clr>
        </p15:guide>
        <p15:guide id="37" orient="horz" pos="2432" userDrawn="1">
          <p15:clr>
            <a:srgbClr val="F26B43"/>
          </p15:clr>
        </p15:guide>
        <p15:guide id="38" orient="horz" pos="2704" userDrawn="1">
          <p15:clr>
            <a:srgbClr val="F26B43"/>
          </p15:clr>
        </p15:guide>
        <p15:guide id="39" orient="horz" pos="2976" userDrawn="1">
          <p15:clr>
            <a:srgbClr val="F26B43"/>
          </p15:clr>
        </p15:guide>
        <p15:guide id="40" orient="horz" pos="3249" userDrawn="1">
          <p15:clr>
            <a:srgbClr val="F26B43"/>
          </p15:clr>
        </p15:guide>
        <p15:guide id="41" orient="horz" pos="3521" userDrawn="1">
          <p15:clr>
            <a:srgbClr val="F26B43"/>
          </p15:clr>
        </p15:guide>
        <p15:guide id="42" orient="horz" pos="3793" userDrawn="1">
          <p15:clr>
            <a:srgbClr val="F26B43"/>
          </p15:clr>
        </p15:guide>
        <p15:guide id="43" orient="horz" pos="4065" userDrawn="1">
          <p15:clr>
            <a:srgbClr val="F26B43"/>
          </p15:clr>
        </p15:guide>
        <p15:guide id="44" pos="3976" userDrawn="1">
          <p15:clr>
            <a:srgbClr val="F26B43"/>
          </p15:clr>
        </p15:guide>
        <p15:guide id="45" pos="3704" userDrawn="1">
          <p15:clr>
            <a:srgbClr val="F26B43"/>
          </p15:clr>
        </p15:guide>
        <p15:guide id="46" pos="302" userDrawn="1">
          <p15:clr>
            <a:srgbClr val="F26B43"/>
          </p15:clr>
        </p15:guide>
        <p15:guide id="47" pos="166" userDrawn="1">
          <p15:clr>
            <a:srgbClr val="F26B43"/>
          </p15:clr>
        </p15:guide>
        <p15:guide id="48" pos="7514" userDrawn="1">
          <p15:clr>
            <a:srgbClr val="F26B43"/>
          </p15:clr>
        </p15:guide>
        <p15:guide id="49" orient="horz" pos="119" userDrawn="1">
          <p15:clr>
            <a:srgbClr val="F26B43"/>
          </p15:clr>
        </p15:guide>
        <p15:guide id="50" orient="horz" pos="4201" userDrawn="1">
          <p15:clr>
            <a:srgbClr val="F26B43"/>
          </p15:clr>
        </p15:guide>
        <p15:guide id="51" orient="horz" pos="3929" userDrawn="1">
          <p15:clr>
            <a:srgbClr val="F26B43"/>
          </p15:clr>
        </p15:guide>
        <p15:guide id="52" orient="horz" pos="391" userDrawn="1">
          <p15:clr>
            <a:srgbClr val="F26B43"/>
          </p15:clr>
        </p15:guide>
        <p15:guide id="53" orient="horz" pos="1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ED08E-1875-2F43-80F1-4D57794FD14C}"/>
              </a:ext>
            </a:extLst>
          </p:cNvPr>
          <p:cNvSpPr>
            <a:spLocks noGrp="1"/>
          </p:cNvSpPr>
          <p:nvPr>
            <p:ph type="title"/>
          </p:nvPr>
        </p:nvSpPr>
        <p:spPr>
          <a:xfrm>
            <a:off x="3503612" y="2874265"/>
            <a:ext cx="5184775" cy="865187"/>
          </a:xfrm>
        </p:spPr>
        <p:txBody>
          <a:bodyPr wrap="none" anchor="t" anchorCtr="0"/>
          <a:lstStyle/>
          <a:p>
            <a:r>
              <a:rPr lang="ja-JP" altLang="en-US" b="1" dirty="0">
                <a:latin typeface="Myriad Pro Light" panose="020B0403030403020204" pitchFamily="34" charset="0"/>
              </a:rPr>
              <a:t>概要資料について</a:t>
            </a:r>
            <a:endParaRPr lang="ja-JP" altLang="en-US" sz="4400" b="1" dirty="0">
              <a:latin typeface="Myriad Pro Light" panose="020B0403030403020204" pitchFamily="34" charset="0"/>
            </a:endParaRPr>
          </a:p>
        </p:txBody>
      </p:sp>
    </p:spTree>
    <p:extLst>
      <p:ext uri="{BB962C8B-B14F-4D97-AF65-F5344CB8AC3E}">
        <p14:creationId xmlns:p14="http://schemas.microsoft.com/office/powerpoint/2010/main" val="213123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0122F-1F68-F630-2D27-8BC9A9909DFB}"/>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17FA31AA-372C-4655-1E6F-2CA1615A2BD9}"/>
              </a:ext>
            </a:extLst>
          </p:cNvPr>
          <p:cNvSpPr>
            <a:spLocks noGrp="1"/>
          </p:cNvSpPr>
          <p:nvPr>
            <p:ph type="title"/>
          </p:nvPr>
        </p:nvSpPr>
        <p:spPr>
          <a:xfrm>
            <a:off x="487997" y="189375"/>
            <a:ext cx="11494093" cy="261938"/>
          </a:xfrm>
        </p:spPr>
        <p:txBody>
          <a:bodyPr/>
          <a:lstStyle/>
          <a:p>
            <a:r>
              <a:rPr kumimoji="1" lang="ja-JP" altLang="en-US" sz="3200" dirty="0"/>
              <a:t>開発チーム</a:t>
            </a:r>
          </a:p>
        </p:txBody>
      </p:sp>
      <p:sp>
        <p:nvSpPr>
          <p:cNvPr id="4" name="スライド番号プレースホルダー 3">
            <a:extLst>
              <a:ext uri="{FF2B5EF4-FFF2-40B4-BE49-F238E27FC236}">
                <a16:creationId xmlns:a16="http://schemas.microsoft.com/office/drawing/2014/main" id="{9F4F5A4B-CFB9-A64F-6044-C1FB9596FAC6}"/>
              </a:ext>
            </a:extLst>
          </p:cNvPr>
          <p:cNvSpPr>
            <a:spLocks noGrp="1"/>
          </p:cNvSpPr>
          <p:nvPr>
            <p:ph type="sldNum" sz="quarter" idx="4"/>
          </p:nvPr>
        </p:nvSpPr>
        <p:spPr/>
        <p:txBody>
          <a:bodyPr/>
          <a:lstStyle/>
          <a:p>
            <a:fld id="{36E1F464-8D8C-DA48-8FE9-90F060746768}" type="slidenum">
              <a:rPr lang="ja-JP" altLang="en-US" smtClean="0"/>
              <a:pPr/>
              <a:t>10</a:t>
            </a:fld>
            <a:endParaRPr lang="ja-JP" altLang="en-US"/>
          </a:p>
        </p:txBody>
      </p:sp>
      <p:sp>
        <p:nvSpPr>
          <p:cNvPr id="6" name="テキスト ボックス 5">
            <a:extLst>
              <a:ext uri="{FF2B5EF4-FFF2-40B4-BE49-F238E27FC236}">
                <a16:creationId xmlns:a16="http://schemas.microsoft.com/office/drawing/2014/main" id="{D89FABB0-3C95-882D-6750-67613B6FB5D6}"/>
              </a:ext>
            </a:extLst>
          </p:cNvPr>
          <p:cNvSpPr txBox="1"/>
          <p:nvPr/>
        </p:nvSpPr>
        <p:spPr>
          <a:xfrm>
            <a:off x="489600" y="1029600"/>
            <a:ext cx="10405685" cy="3046988"/>
          </a:xfrm>
          <a:prstGeom prst="rect">
            <a:avLst/>
          </a:prstGeom>
          <a:noFill/>
        </p:spPr>
        <p:txBody>
          <a:bodyPr wrap="square">
            <a:spAutoFit/>
          </a:bodyPr>
          <a:lstStyle/>
          <a:p>
            <a:pPr marL="457200" indent="-457200">
              <a:buFont typeface="Wingdings" panose="05000000000000000000" pitchFamily="2" charset="2"/>
              <a:buChar char="ü"/>
            </a:pPr>
            <a:r>
              <a:rPr lang="ja-JP" altLang="en-US" sz="2400" dirty="0"/>
              <a:t>本プロジェクトを推進する研究体制および経営体制について記載してください。</a:t>
            </a:r>
          </a:p>
          <a:p>
            <a:r>
              <a:rPr lang="ja-JP" altLang="en-US" sz="2400" dirty="0"/>
              <a:t>・現在のメンバーの専門性・役割</a:t>
            </a:r>
          </a:p>
          <a:p>
            <a:r>
              <a:rPr lang="ja-JP" altLang="en-US" sz="2400" dirty="0"/>
              <a:t>・事業化を見据えて不足している機能</a:t>
            </a:r>
          </a:p>
          <a:p>
            <a:r>
              <a:rPr lang="ja-JP" altLang="en-US" sz="2400" dirty="0"/>
              <a:t>・今後どのような人材を、いつ頃どのように確保する予定か</a:t>
            </a:r>
            <a:endParaRPr lang="en-US" altLang="ja-JP" sz="2400" dirty="0"/>
          </a:p>
          <a:p>
            <a:endParaRPr lang="ja-JP" altLang="en-US" sz="2400" dirty="0"/>
          </a:p>
          <a:p>
            <a:pPr marL="457200" indent="-457200">
              <a:buFont typeface="Wingdings" panose="05000000000000000000" pitchFamily="2" charset="2"/>
              <a:buChar char="ü"/>
            </a:pPr>
            <a:r>
              <a:rPr lang="ja-JP" altLang="en-US" sz="2400" dirty="0"/>
              <a:t>研究開発だけでなく、経営・事業戦略を遂行できる体制構築の見通しが分かるよう記載してください。</a:t>
            </a:r>
          </a:p>
        </p:txBody>
      </p:sp>
    </p:spTree>
    <p:extLst>
      <p:ext uri="{BB962C8B-B14F-4D97-AF65-F5344CB8AC3E}">
        <p14:creationId xmlns:p14="http://schemas.microsoft.com/office/powerpoint/2010/main" val="218231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7C5F0-6DA9-49D1-5FAD-53C8E3327F47}"/>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AD890ECD-C849-A9C0-5F27-EDD5E4ABD38E}"/>
              </a:ext>
            </a:extLst>
          </p:cNvPr>
          <p:cNvSpPr>
            <a:spLocks noGrp="1"/>
          </p:cNvSpPr>
          <p:nvPr>
            <p:ph type="title"/>
          </p:nvPr>
        </p:nvSpPr>
        <p:spPr>
          <a:xfrm>
            <a:off x="487997" y="189375"/>
            <a:ext cx="11494093" cy="261938"/>
          </a:xfrm>
        </p:spPr>
        <p:txBody>
          <a:bodyPr/>
          <a:lstStyle/>
          <a:p>
            <a:r>
              <a:rPr lang="ja-JP" altLang="en-US" sz="3200" dirty="0"/>
              <a:t>開発ロードマップ</a:t>
            </a:r>
            <a:endParaRPr kumimoji="1" lang="ja-JP" altLang="en-US" sz="3200" dirty="0"/>
          </a:p>
        </p:txBody>
      </p:sp>
      <p:sp>
        <p:nvSpPr>
          <p:cNvPr id="4" name="スライド番号プレースホルダー 3">
            <a:extLst>
              <a:ext uri="{FF2B5EF4-FFF2-40B4-BE49-F238E27FC236}">
                <a16:creationId xmlns:a16="http://schemas.microsoft.com/office/drawing/2014/main" id="{6966B15F-7185-DFBA-2424-D67D47B8EEBE}"/>
              </a:ext>
            </a:extLst>
          </p:cNvPr>
          <p:cNvSpPr>
            <a:spLocks noGrp="1"/>
          </p:cNvSpPr>
          <p:nvPr>
            <p:ph type="sldNum" sz="quarter" idx="4"/>
          </p:nvPr>
        </p:nvSpPr>
        <p:spPr/>
        <p:txBody>
          <a:bodyPr/>
          <a:lstStyle/>
          <a:p>
            <a:fld id="{36E1F464-8D8C-DA48-8FE9-90F060746768}" type="slidenum">
              <a:rPr lang="ja-JP" altLang="en-US" smtClean="0"/>
              <a:pPr/>
              <a:t>11</a:t>
            </a:fld>
            <a:endParaRPr lang="ja-JP" altLang="en-US"/>
          </a:p>
        </p:txBody>
      </p:sp>
      <p:sp>
        <p:nvSpPr>
          <p:cNvPr id="6" name="テキスト ボックス 5">
            <a:extLst>
              <a:ext uri="{FF2B5EF4-FFF2-40B4-BE49-F238E27FC236}">
                <a16:creationId xmlns:a16="http://schemas.microsoft.com/office/drawing/2014/main" id="{6225F954-B394-8322-D50D-F220953A9A71}"/>
              </a:ext>
            </a:extLst>
          </p:cNvPr>
          <p:cNvSpPr txBox="1"/>
          <p:nvPr/>
        </p:nvSpPr>
        <p:spPr>
          <a:xfrm>
            <a:off x="489600" y="1029600"/>
            <a:ext cx="10405685" cy="1200329"/>
          </a:xfrm>
          <a:prstGeom prst="rect">
            <a:avLst/>
          </a:prstGeom>
          <a:noFill/>
        </p:spPr>
        <p:txBody>
          <a:bodyPr wrap="square">
            <a:spAutoFit/>
          </a:bodyPr>
          <a:lstStyle/>
          <a:p>
            <a:pPr marL="457200" indent="-457200">
              <a:buFont typeface="Wingdings" panose="05000000000000000000" pitchFamily="2" charset="2"/>
              <a:buChar char="ü"/>
            </a:pPr>
            <a:r>
              <a:rPr lang="ja-JP" altLang="en-US" sz="2400" dirty="0"/>
              <a:t>本研究成果の事業化に向けた具体的な計画を記載してください。</a:t>
            </a:r>
            <a:endParaRPr lang="en-US" altLang="ja-JP" sz="2400" dirty="0"/>
          </a:p>
          <a:p>
            <a:endParaRPr lang="en-US" altLang="ja-JP" sz="2400" dirty="0"/>
          </a:p>
          <a:p>
            <a:pPr marL="457200" indent="-457200">
              <a:buFont typeface="Wingdings" panose="05000000000000000000" pitchFamily="2" charset="2"/>
              <a:buChar char="ü"/>
            </a:pPr>
            <a:r>
              <a:rPr lang="ja-JP" altLang="en-US" sz="2400" dirty="0"/>
              <a:t>出口戦略に応じた開発の計画をご記載ください。</a:t>
            </a:r>
          </a:p>
        </p:txBody>
      </p:sp>
    </p:spTree>
    <p:extLst>
      <p:ext uri="{BB962C8B-B14F-4D97-AF65-F5344CB8AC3E}">
        <p14:creationId xmlns:p14="http://schemas.microsoft.com/office/powerpoint/2010/main" val="150199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62A954D-8AF6-793A-D349-392D490C2B15}"/>
              </a:ext>
            </a:extLst>
          </p:cNvPr>
          <p:cNvSpPr>
            <a:spLocks noGrp="1"/>
          </p:cNvSpPr>
          <p:nvPr>
            <p:ph type="sldNum" sz="quarter" idx="4"/>
          </p:nvPr>
        </p:nvSpPr>
        <p:spPr/>
        <p:txBody>
          <a:bodyPr/>
          <a:lstStyle/>
          <a:p>
            <a:fld id="{36E1F464-8D8C-DA48-8FE9-90F060746768}" type="slidenum">
              <a:rPr lang="ja-JP" altLang="en-US" smtClean="0"/>
              <a:pPr/>
              <a:t>12</a:t>
            </a:fld>
            <a:endParaRPr lang="ja-JP" altLang="en-US"/>
          </a:p>
        </p:txBody>
      </p:sp>
      <p:sp>
        <p:nvSpPr>
          <p:cNvPr id="7" name="テキスト ボックス 6">
            <a:extLst>
              <a:ext uri="{FF2B5EF4-FFF2-40B4-BE49-F238E27FC236}">
                <a16:creationId xmlns:a16="http://schemas.microsoft.com/office/drawing/2014/main" id="{37555C27-5F18-481D-BC32-61490A8A40D7}"/>
              </a:ext>
            </a:extLst>
          </p:cNvPr>
          <p:cNvSpPr txBox="1"/>
          <p:nvPr/>
        </p:nvSpPr>
        <p:spPr>
          <a:xfrm>
            <a:off x="4134678" y="3319670"/>
            <a:ext cx="4283765" cy="646331"/>
          </a:xfrm>
          <a:prstGeom prst="rect">
            <a:avLst/>
          </a:prstGeom>
          <a:noFill/>
        </p:spPr>
        <p:txBody>
          <a:bodyPr wrap="square" rtlCol="0">
            <a:spAutoFit/>
          </a:bodyPr>
          <a:lstStyle/>
          <a:p>
            <a:pPr algn="ctr"/>
            <a:r>
              <a:rPr kumimoji="1" lang="en-US" altLang="ja-JP" sz="3600" b="1" dirty="0"/>
              <a:t>APPNEDIX</a:t>
            </a:r>
            <a:endParaRPr kumimoji="1" lang="ja-JP" altLang="en-US" b="1" dirty="0"/>
          </a:p>
        </p:txBody>
      </p:sp>
    </p:spTree>
    <p:extLst>
      <p:ext uri="{BB962C8B-B14F-4D97-AF65-F5344CB8AC3E}">
        <p14:creationId xmlns:p14="http://schemas.microsoft.com/office/powerpoint/2010/main" val="329545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7C5F0-6DA9-49D1-5FAD-53C8E3327F47}"/>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966B15F-7185-DFBA-2424-D67D47B8EEBE}"/>
              </a:ext>
            </a:extLst>
          </p:cNvPr>
          <p:cNvSpPr>
            <a:spLocks noGrp="1"/>
          </p:cNvSpPr>
          <p:nvPr>
            <p:ph type="sldNum" sz="quarter" idx="4"/>
          </p:nvPr>
        </p:nvSpPr>
        <p:spPr/>
        <p:txBody>
          <a:bodyPr/>
          <a:lstStyle/>
          <a:p>
            <a:fld id="{36E1F464-8D8C-DA48-8FE9-90F060746768}" type="slidenum">
              <a:rPr lang="ja-JP" altLang="en-US" smtClean="0"/>
              <a:pPr/>
              <a:t>13</a:t>
            </a:fld>
            <a:endParaRPr lang="ja-JP" altLang="en-US"/>
          </a:p>
        </p:txBody>
      </p:sp>
    </p:spTree>
    <p:extLst>
      <p:ext uri="{BB962C8B-B14F-4D97-AF65-F5344CB8AC3E}">
        <p14:creationId xmlns:p14="http://schemas.microsoft.com/office/powerpoint/2010/main" val="41281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8F356C91-DCA6-A14F-BD52-CB81A2407CB1}"/>
              </a:ext>
            </a:extLst>
          </p:cNvPr>
          <p:cNvSpPr>
            <a:spLocks noGrp="1"/>
          </p:cNvSpPr>
          <p:nvPr>
            <p:ph idx="1"/>
          </p:nvPr>
        </p:nvSpPr>
        <p:spPr>
          <a:xfrm>
            <a:off x="487998" y="948906"/>
            <a:ext cx="11188064" cy="5661556"/>
          </a:xfrm>
        </p:spPr>
        <p:txBody>
          <a:bodyPr vert="horz" lIns="0" tIns="0" rIns="0" bIns="0" rtlCol="0" anchor="t">
            <a:normAutofit/>
          </a:bodyPr>
          <a:lstStyle/>
          <a:p>
            <a:pPr marL="342900" indent="-342900">
              <a:buFont typeface="Wingdings" panose="05000000000000000000" pitchFamily="2" charset="2"/>
              <a:buChar char="ü"/>
            </a:pPr>
            <a:r>
              <a:rPr lang="ja-JP" altLang="en-US" dirty="0">
                <a:solidFill>
                  <a:srgbClr val="000000"/>
                </a:solidFill>
                <a:latin typeface="Meiryo"/>
                <a:ea typeface="Meiryo"/>
              </a:rPr>
              <a:t>概要資料は</a:t>
            </a:r>
            <a:r>
              <a:rPr lang="ja-JP" altLang="ja-JP" dirty="0">
                <a:solidFill>
                  <a:srgbClr val="000000"/>
                </a:solidFill>
                <a:latin typeface="Meiryo"/>
                <a:ea typeface="Meiryo"/>
              </a:rPr>
              <a:t>、</a:t>
            </a:r>
            <a:r>
              <a:rPr lang="ja-JP" altLang="en-US" dirty="0"/>
              <a:t>グラフィカルアブストラクト１枚、その他スライド</a:t>
            </a:r>
            <a:r>
              <a:rPr lang="en-US" altLang="ja-JP" dirty="0">
                <a:solidFill>
                  <a:srgbClr val="000000"/>
                </a:solidFill>
                <a:latin typeface="Meiryo UI"/>
                <a:ea typeface="Meiryo UI"/>
              </a:rPr>
              <a:t>10</a:t>
            </a:r>
            <a:r>
              <a:rPr lang="ja-JP" altLang="ja-JP" dirty="0">
                <a:solidFill>
                  <a:srgbClr val="000000"/>
                </a:solidFill>
                <a:latin typeface="Meiryo"/>
                <a:ea typeface="Meiryo"/>
              </a:rPr>
              <a:t>枚</a:t>
            </a:r>
            <a:r>
              <a:rPr lang="ja-JP" altLang="en-US" dirty="0">
                <a:solidFill>
                  <a:srgbClr val="000000"/>
                </a:solidFill>
                <a:latin typeface="Meiryo"/>
                <a:ea typeface="Meiryo"/>
              </a:rPr>
              <a:t>以内</a:t>
            </a:r>
            <a:r>
              <a:rPr lang="ja-JP" altLang="ja-JP" dirty="0">
                <a:solidFill>
                  <a:srgbClr val="000000"/>
                </a:solidFill>
                <a:latin typeface="Meiryo"/>
                <a:ea typeface="Meiryo"/>
              </a:rPr>
              <a:t>でお願いします。</a:t>
            </a:r>
            <a:endParaRPr lang="en-US" altLang="ja-JP" dirty="0">
              <a:solidFill>
                <a:srgbClr val="000000"/>
              </a:solidFill>
              <a:latin typeface="Meiryo"/>
              <a:ea typeface="Meiryo"/>
            </a:endParaRPr>
          </a:p>
          <a:p>
            <a:pPr marL="342900" indent="-342900">
              <a:buFont typeface="Wingdings" panose="05000000000000000000" pitchFamily="2" charset="2"/>
              <a:buChar char="ü"/>
            </a:pPr>
            <a:r>
              <a:rPr lang="ja-JP" altLang="en-US" dirty="0">
                <a:solidFill>
                  <a:srgbClr val="000000"/>
                </a:solidFill>
                <a:latin typeface="Meiryo"/>
                <a:ea typeface="Meiryo"/>
              </a:rPr>
              <a:t>ヒアリングでのプレゼンテーションは、基本的には本資料にて実施して頂きます。（ヒアリング実施前の微修正は可能です）</a:t>
            </a:r>
            <a:endParaRPr lang="en-US" altLang="ja-JP" dirty="0">
              <a:solidFill>
                <a:srgbClr val="000000"/>
              </a:solidFill>
              <a:latin typeface="Meiryo"/>
              <a:ea typeface="Meiryo"/>
            </a:endParaRPr>
          </a:p>
          <a:p>
            <a:pPr marL="342900" indent="-342900">
              <a:buFont typeface="Wingdings" panose="05000000000000000000" pitchFamily="2" charset="2"/>
              <a:buChar char="ü"/>
            </a:pPr>
            <a:r>
              <a:rPr lang="ja-JP" altLang="en-US" dirty="0">
                <a:solidFill>
                  <a:srgbClr val="000000"/>
                </a:solidFill>
                <a:latin typeface="Meiryo"/>
                <a:ea typeface="Meiryo"/>
              </a:rPr>
              <a:t>形式は自由ですが、以下のような項目の内容についての説明を推奨しております。ご自身でアレンジして頂いて差支えございません。</a:t>
            </a:r>
            <a:endParaRPr lang="en-US" altLang="ja-JP" dirty="0">
              <a:solidFill>
                <a:srgbClr val="000000"/>
              </a:solidFill>
              <a:latin typeface="Meiryo"/>
              <a:ea typeface="Meiryo"/>
            </a:endParaRPr>
          </a:p>
          <a:p>
            <a:pPr marL="1600200" lvl="2" indent="-457200">
              <a:buFont typeface="+mj-lt"/>
              <a:buAutoNum type="arabicPeriod"/>
            </a:pPr>
            <a:r>
              <a:rPr lang="ja-JP" altLang="en-US" dirty="0">
                <a:solidFill>
                  <a:srgbClr val="000000"/>
                </a:solidFill>
                <a:latin typeface="Meiryo"/>
                <a:ea typeface="Meiryo"/>
              </a:rPr>
              <a:t>グラフィカルアブストラクト</a:t>
            </a:r>
            <a:endParaRPr lang="en-US" altLang="ja-JP" dirty="0">
              <a:solidFill>
                <a:srgbClr val="000000"/>
              </a:solidFill>
              <a:latin typeface="Meiryo"/>
              <a:ea typeface="Meiryo"/>
            </a:endParaRPr>
          </a:p>
          <a:p>
            <a:pPr marL="1600200" lvl="2" indent="-457200">
              <a:buFont typeface="+mj-lt"/>
              <a:buAutoNum type="arabicPeriod"/>
            </a:pPr>
            <a:r>
              <a:rPr lang="ja-JP" altLang="en-US" dirty="0">
                <a:solidFill>
                  <a:srgbClr val="000000"/>
                </a:solidFill>
                <a:latin typeface="Meiryo"/>
                <a:ea typeface="Meiryo"/>
              </a:rPr>
              <a:t>臨床現場における課題</a:t>
            </a:r>
            <a:endParaRPr lang="en-US" altLang="ja-JP" dirty="0">
              <a:solidFill>
                <a:srgbClr val="000000"/>
              </a:solidFill>
              <a:latin typeface="Meiryo"/>
              <a:ea typeface="Meiryo"/>
            </a:endParaRPr>
          </a:p>
          <a:p>
            <a:pPr marL="1600200" lvl="2" indent="-457200">
              <a:buFont typeface="+mj-lt"/>
              <a:buAutoNum type="arabicPeriod"/>
            </a:pPr>
            <a:r>
              <a:rPr lang="ja-JP" altLang="en-US" dirty="0"/>
              <a:t>開発品の臨床的価値（技術の優位性・課題に対する解決策</a:t>
            </a:r>
            <a:endParaRPr lang="en-US" altLang="ja-JP" dirty="0"/>
          </a:p>
          <a:p>
            <a:pPr marL="1600200" lvl="2" indent="-457200">
              <a:buFont typeface="+mj-lt"/>
              <a:buAutoNum type="arabicPeriod"/>
            </a:pPr>
            <a:r>
              <a:rPr lang="ja-JP" altLang="en-US" dirty="0"/>
              <a:t>知財（特許の取得状況・知財戦略）</a:t>
            </a:r>
            <a:endParaRPr lang="en-US" altLang="ja-JP" dirty="0"/>
          </a:p>
          <a:p>
            <a:pPr marL="1600200" lvl="2" indent="-457200">
              <a:buFont typeface="+mj-lt"/>
              <a:buAutoNum type="arabicPeriod"/>
            </a:pPr>
            <a:r>
              <a:rPr lang="ja-JP" altLang="en-US" dirty="0"/>
              <a:t>事業化計画・ビジネスモデル</a:t>
            </a:r>
            <a:endParaRPr lang="en-US" altLang="ja-JP" dirty="0"/>
          </a:p>
          <a:p>
            <a:pPr marL="1600200" lvl="2" indent="-457200">
              <a:buFont typeface="+mj-lt"/>
              <a:buAutoNum type="arabicPeriod"/>
            </a:pPr>
            <a:r>
              <a:rPr lang="ja-JP" altLang="en-US" dirty="0"/>
              <a:t>開発チーム</a:t>
            </a:r>
            <a:endParaRPr lang="en-US" altLang="ja-JP" dirty="0"/>
          </a:p>
          <a:p>
            <a:pPr marL="1600200" lvl="2" indent="-457200">
              <a:buFont typeface="+mj-lt"/>
              <a:buAutoNum type="arabicPeriod"/>
            </a:pPr>
            <a:r>
              <a:rPr lang="ja-JP" altLang="en-US" dirty="0"/>
              <a:t>開発ロードマップ</a:t>
            </a:r>
            <a:endParaRPr lang="en-US" altLang="ja-JP" dirty="0"/>
          </a:p>
          <a:p>
            <a:pPr marL="457200" indent="-457200">
              <a:buFont typeface="Wingdings" panose="05000000000000000000" pitchFamily="2" charset="2"/>
              <a:buChar char="ü"/>
            </a:pPr>
            <a:r>
              <a:rPr lang="ja-JP" altLang="en-US" dirty="0"/>
              <a:t>なお、捕捉資料については、</a:t>
            </a:r>
            <a:r>
              <a:rPr lang="en-US" altLang="ja-JP" dirty="0"/>
              <a:t>appendix</a:t>
            </a:r>
            <a:r>
              <a:rPr lang="ja-JP" altLang="en-US" dirty="0"/>
              <a:t>として追加いただいて差し支えございません。</a:t>
            </a:r>
            <a:endParaRPr lang="en-US" dirty="0"/>
          </a:p>
        </p:txBody>
      </p:sp>
      <p:sp>
        <p:nvSpPr>
          <p:cNvPr id="11" name="タイトル 10">
            <a:extLst>
              <a:ext uri="{FF2B5EF4-FFF2-40B4-BE49-F238E27FC236}">
                <a16:creationId xmlns:a16="http://schemas.microsoft.com/office/drawing/2014/main" id="{2A45CBFC-EB99-2741-BC44-A2A1AC6F45D6}"/>
              </a:ext>
            </a:extLst>
          </p:cNvPr>
          <p:cNvSpPr>
            <a:spLocks noGrp="1"/>
          </p:cNvSpPr>
          <p:nvPr>
            <p:ph type="title"/>
          </p:nvPr>
        </p:nvSpPr>
        <p:spPr/>
        <p:txBody>
          <a:bodyPr lIns="0" tIns="0" rIns="0" bIns="0" anchor="ctr" anchorCtr="0"/>
          <a:lstStyle/>
          <a:p>
            <a:r>
              <a:rPr lang="ja-JP" altLang="en-US" sz="3600" dirty="0"/>
              <a:t>資料作成上の注意点</a:t>
            </a:r>
          </a:p>
        </p:txBody>
      </p:sp>
      <p:sp>
        <p:nvSpPr>
          <p:cNvPr id="2" name="スライド番号プレースホルダー 1">
            <a:extLst>
              <a:ext uri="{FF2B5EF4-FFF2-40B4-BE49-F238E27FC236}">
                <a16:creationId xmlns:a16="http://schemas.microsoft.com/office/drawing/2014/main" id="{63DBE647-8DC3-504F-9141-23A7C2733C2A}"/>
              </a:ext>
            </a:extLst>
          </p:cNvPr>
          <p:cNvSpPr>
            <a:spLocks noGrp="1"/>
          </p:cNvSpPr>
          <p:nvPr>
            <p:ph type="sldNum" sz="quarter" idx="4"/>
          </p:nvPr>
        </p:nvSpPr>
        <p:spPr/>
        <p:txBody>
          <a:bodyPr/>
          <a:lstStyle/>
          <a:p>
            <a:fld id="{36E1F464-8D8C-DA48-8FE9-90F060746768}" type="slidenum">
              <a:rPr lang="ja-JP" altLang="en-US" smtClean="0"/>
              <a:pPr/>
              <a:t>2</a:t>
            </a:fld>
            <a:endParaRPr lang="ja-JP" altLang="en-US" sz="1200"/>
          </a:p>
        </p:txBody>
      </p:sp>
      <p:sp>
        <p:nvSpPr>
          <p:cNvPr id="45" name="コンテンツ プレースホルダー 30">
            <a:extLst>
              <a:ext uri="{FF2B5EF4-FFF2-40B4-BE49-F238E27FC236}">
                <a16:creationId xmlns:a16="http://schemas.microsoft.com/office/drawing/2014/main" id="{B829E839-84A7-5446-BE98-5414825B6119}"/>
              </a:ext>
            </a:extLst>
          </p:cNvPr>
          <p:cNvSpPr txBox="1">
            <a:spLocks/>
          </p:cNvSpPr>
          <p:nvPr/>
        </p:nvSpPr>
        <p:spPr>
          <a:xfrm>
            <a:off x="668097" y="2259124"/>
            <a:ext cx="5386212" cy="4351338"/>
          </a:xfrm>
          <a:prstGeom prst="rect">
            <a:avLst/>
          </a:prstGeom>
        </p:spPr>
        <p:txBody>
          <a:bodyPr vert="horz" lIns="0" tIns="0" rIns="0" bIns="0" rtlCol="0">
            <a:noAutofit/>
          </a:bodyPr>
          <a:lstStyle>
            <a:lvl1pPr marL="0" indent="0" algn="l" defTabSz="914400" rtl="0" eaLnBrk="1" latinLnBrk="0" hangingPunct="1">
              <a:lnSpc>
                <a:spcPct val="150000"/>
              </a:lnSpc>
              <a:spcBef>
                <a:spcPts val="0"/>
              </a:spcBef>
              <a:buFontTx/>
              <a:buNone/>
              <a:defRPr kumimoji="1" sz="1800" b="0" i="0" kern="1200">
                <a:solidFill>
                  <a:schemeClr val="tx1"/>
                </a:solidFill>
                <a:latin typeface="K-UDKakugo_Small Pr6 R" panose="02020400000000000000" pitchFamily="18" charset="-128"/>
                <a:ea typeface="K-UDKakugo_Small Pr6 R" panose="02020400000000000000" pitchFamily="18"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Tree>
    <p:extLst>
      <p:ext uri="{BB962C8B-B14F-4D97-AF65-F5344CB8AC3E}">
        <p14:creationId xmlns:p14="http://schemas.microsoft.com/office/powerpoint/2010/main" val="238360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E0C2017-3E76-48A8-9692-DD01C30C53C8}"/>
              </a:ext>
            </a:extLst>
          </p:cNvPr>
          <p:cNvSpPr>
            <a:spLocks noGrp="1"/>
          </p:cNvSpPr>
          <p:nvPr>
            <p:ph type="sldNum" sz="quarter" idx="4"/>
          </p:nvPr>
        </p:nvSpPr>
        <p:spPr/>
        <p:txBody>
          <a:bodyPr/>
          <a:lstStyle/>
          <a:p>
            <a:fld id="{36E1F464-8D8C-DA48-8FE9-90F060746768}" type="slidenum">
              <a:rPr lang="ja-JP" altLang="en-US" smtClean="0"/>
              <a:pPr/>
              <a:t>3</a:t>
            </a:fld>
            <a:endParaRPr lang="ja-JP" altLang="en-US"/>
          </a:p>
        </p:txBody>
      </p:sp>
      <p:sp>
        <p:nvSpPr>
          <p:cNvPr id="5" name="テキスト ボックス 4">
            <a:extLst>
              <a:ext uri="{FF2B5EF4-FFF2-40B4-BE49-F238E27FC236}">
                <a16:creationId xmlns:a16="http://schemas.microsoft.com/office/drawing/2014/main" id="{D37DC62C-BBB4-4C3C-AC75-F9B33E751329}"/>
              </a:ext>
            </a:extLst>
          </p:cNvPr>
          <p:cNvSpPr txBox="1"/>
          <p:nvPr/>
        </p:nvSpPr>
        <p:spPr>
          <a:xfrm>
            <a:off x="4005470" y="3061252"/>
            <a:ext cx="4124739" cy="523220"/>
          </a:xfrm>
          <a:prstGeom prst="rect">
            <a:avLst/>
          </a:prstGeom>
          <a:noFill/>
        </p:spPr>
        <p:txBody>
          <a:bodyPr wrap="square" rtlCol="0">
            <a:spAutoFit/>
          </a:bodyPr>
          <a:lstStyle/>
          <a:p>
            <a:r>
              <a:rPr kumimoji="1" lang="ja-JP" altLang="en-US" sz="2800" b="1" dirty="0"/>
              <a:t>以下は資料構成例です。</a:t>
            </a:r>
            <a:endParaRPr kumimoji="1" lang="ja-JP" altLang="en-US" b="1" dirty="0"/>
          </a:p>
        </p:txBody>
      </p:sp>
    </p:spTree>
    <p:extLst>
      <p:ext uri="{BB962C8B-B14F-4D97-AF65-F5344CB8AC3E}">
        <p14:creationId xmlns:p14="http://schemas.microsoft.com/office/powerpoint/2010/main" val="95914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B9CC-FEE2-D6DB-E4A7-1980663CEF7B}"/>
            </a:ext>
          </a:extLst>
        </p:cNvPr>
        <p:cNvGrpSpPr/>
        <p:nvPr/>
      </p:nvGrpSpPr>
      <p:grpSpPr>
        <a:xfrm>
          <a:off x="0" y="0"/>
          <a:ext cx="0" cy="0"/>
          <a:chOff x="0" y="0"/>
          <a:chExt cx="0" cy="0"/>
        </a:xfrm>
      </p:grpSpPr>
      <p:sp>
        <p:nvSpPr>
          <p:cNvPr id="11" name="タイトル 10">
            <a:extLst>
              <a:ext uri="{FF2B5EF4-FFF2-40B4-BE49-F238E27FC236}">
                <a16:creationId xmlns:a16="http://schemas.microsoft.com/office/drawing/2014/main" id="{94ED0D09-2256-3804-C1D2-651D3EAFF64B}"/>
              </a:ext>
            </a:extLst>
          </p:cNvPr>
          <p:cNvSpPr>
            <a:spLocks noGrp="1"/>
          </p:cNvSpPr>
          <p:nvPr>
            <p:ph type="title"/>
          </p:nvPr>
        </p:nvSpPr>
        <p:spPr/>
        <p:txBody>
          <a:bodyPr lIns="0" tIns="0" rIns="0" bIns="0" anchor="ctr" anchorCtr="0"/>
          <a:lstStyle/>
          <a:p>
            <a:r>
              <a:rPr lang="ja-JP" altLang="en-US" dirty="0"/>
              <a:t>課題名</a:t>
            </a:r>
          </a:p>
        </p:txBody>
      </p:sp>
      <p:sp>
        <p:nvSpPr>
          <p:cNvPr id="4" name="コンテンツ プレースホルダー 3">
            <a:extLst>
              <a:ext uri="{FF2B5EF4-FFF2-40B4-BE49-F238E27FC236}">
                <a16:creationId xmlns:a16="http://schemas.microsoft.com/office/drawing/2014/main" id="{B4175BFA-5CE6-EA79-F447-E26F429A2206}"/>
              </a:ext>
            </a:extLst>
          </p:cNvPr>
          <p:cNvSpPr>
            <a:spLocks noGrp="1"/>
          </p:cNvSpPr>
          <p:nvPr>
            <p:ph sz="quarter" idx="10"/>
          </p:nvPr>
        </p:nvSpPr>
        <p:spPr/>
        <p:txBody>
          <a:bodyPr/>
          <a:lstStyle/>
          <a:p>
            <a:r>
              <a:rPr lang="ja-JP" altLang="en-US" dirty="0"/>
              <a:t>組織名：</a:t>
            </a:r>
            <a:endParaRPr lang="en-US" altLang="ja-JP" dirty="0"/>
          </a:p>
          <a:p>
            <a:r>
              <a:rPr lang="ja-JP" altLang="en-US" dirty="0"/>
              <a:t>氏名：</a:t>
            </a:r>
          </a:p>
        </p:txBody>
      </p:sp>
      <p:sp>
        <p:nvSpPr>
          <p:cNvPr id="2" name="スライド番号プレースホルダー 1">
            <a:extLst>
              <a:ext uri="{FF2B5EF4-FFF2-40B4-BE49-F238E27FC236}">
                <a16:creationId xmlns:a16="http://schemas.microsoft.com/office/drawing/2014/main" id="{81C432EA-E1F6-35A0-8C06-0A9F051A714A}"/>
              </a:ext>
            </a:extLst>
          </p:cNvPr>
          <p:cNvSpPr>
            <a:spLocks noGrp="1"/>
          </p:cNvSpPr>
          <p:nvPr>
            <p:ph type="sldNum" sz="quarter" idx="4294967295"/>
          </p:nvPr>
        </p:nvSpPr>
        <p:spPr>
          <a:xfrm>
            <a:off x="11563350" y="6407150"/>
            <a:ext cx="628650" cy="261938"/>
          </a:xfrm>
          <a:prstGeom prst="rect">
            <a:avLst/>
          </a:prstGeom>
        </p:spPr>
        <p:txBody>
          <a:bodyPr/>
          <a:lstStyle/>
          <a:p>
            <a:fld id="{36E1F464-8D8C-DA48-8FE9-90F060746768}" type="slidenum">
              <a:rPr lang="ja-JP" altLang="en-US" smtClean="0"/>
              <a:pPr/>
              <a:t>4</a:t>
            </a:fld>
            <a:endParaRPr lang="ja-JP" altLang="en-US" sz="1200"/>
          </a:p>
        </p:txBody>
      </p:sp>
      <p:sp>
        <p:nvSpPr>
          <p:cNvPr id="45" name="コンテンツ プレースホルダー 30">
            <a:extLst>
              <a:ext uri="{FF2B5EF4-FFF2-40B4-BE49-F238E27FC236}">
                <a16:creationId xmlns:a16="http://schemas.microsoft.com/office/drawing/2014/main" id="{8B089930-A7A3-E274-C928-898224BE91A9}"/>
              </a:ext>
            </a:extLst>
          </p:cNvPr>
          <p:cNvSpPr txBox="1">
            <a:spLocks/>
          </p:cNvSpPr>
          <p:nvPr/>
        </p:nvSpPr>
        <p:spPr>
          <a:xfrm>
            <a:off x="668097" y="2259124"/>
            <a:ext cx="5386212" cy="4351338"/>
          </a:xfrm>
          <a:prstGeom prst="rect">
            <a:avLst/>
          </a:prstGeom>
        </p:spPr>
        <p:txBody>
          <a:bodyPr vert="horz" lIns="0" tIns="0" rIns="0" bIns="0" rtlCol="0">
            <a:noAutofit/>
          </a:bodyPr>
          <a:lstStyle>
            <a:lvl1pPr marL="0" indent="0" algn="l" defTabSz="914400" rtl="0" eaLnBrk="1" latinLnBrk="0" hangingPunct="1">
              <a:lnSpc>
                <a:spcPct val="150000"/>
              </a:lnSpc>
              <a:spcBef>
                <a:spcPts val="0"/>
              </a:spcBef>
              <a:buFontTx/>
              <a:buNone/>
              <a:defRPr kumimoji="1" sz="1800" b="0" i="0" kern="1200">
                <a:solidFill>
                  <a:schemeClr val="tx1"/>
                </a:solidFill>
                <a:latin typeface="K-UDKakugo_Small Pr6 R" panose="02020400000000000000" pitchFamily="18" charset="-128"/>
                <a:ea typeface="K-UDKakugo_Small Pr6 R" panose="02020400000000000000" pitchFamily="18"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Tree>
    <p:extLst>
      <p:ext uri="{BB962C8B-B14F-4D97-AF65-F5344CB8AC3E}">
        <p14:creationId xmlns:p14="http://schemas.microsoft.com/office/powerpoint/2010/main" val="87881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45E3A6B-768B-7659-27F9-CC59095EAC10}"/>
              </a:ext>
            </a:extLst>
          </p:cNvPr>
          <p:cNvSpPr>
            <a:spLocks noGrp="1"/>
          </p:cNvSpPr>
          <p:nvPr>
            <p:ph type="title"/>
          </p:nvPr>
        </p:nvSpPr>
        <p:spPr>
          <a:xfrm>
            <a:off x="487998" y="189375"/>
            <a:ext cx="11188064" cy="323850"/>
          </a:xfrm>
        </p:spPr>
        <p:txBody>
          <a:bodyPr/>
          <a:lstStyle/>
          <a:p>
            <a:r>
              <a:rPr lang="ja-JP" altLang="en-US" sz="3200" dirty="0"/>
              <a:t>グラフィカルアブストラクト</a:t>
            </a:r>
            <a:endParaRPr kumimoji="1" lang="ja-JP" altLang="en-US" sz="3200" dirty="0"/>
          </a:p>
        </p:txBody>
      </p:sp>
      <p:sp>
        <p:nvSpPr>
          <p:cNvPr id="13" name="テキスト ボックス 12">
            <a:extLst>
              <a:ext uri="{FF2B5EF4-FFF2-40B4-BE49-F238E27FC236}">
                <a16:creationId xmlns:a16="http://schemas.microsoft.com/office/drawing/2014/main" id="{6E2F0CA9-FF47-65CA-7FE8-43575F32F26F}"/>
              </a:ext>
            </a:extLst>
          </p:cNvPr>
          <p:cNvSpPr txBox="1"/>
          <p:nvPr/>
        </p:nvSpPr>
        <p:spPr>
          <a:xfrm>
            <a:off x="489600" y="1029600"/>
            <a:ext cx="9521406" cy="461665"/>
          </a:xfrm>
          <a:prstGeom prst="rect">
            <a:avLst/>
          </a:prstGeom>
          <a:noFill/>
        </p:spPr>
        <p:txBody>
          <a:bodyPr wrap="square">
            <a:spAutoFit/>
          </a:bodyPr>
          <a:lstStyle/>
          <a:p>
            <a:pPr marL="342900" indent="-342900">
              <a:buFont typeface="Wingdings" panose="05000000000000000000" pitchFamily="2" charset="2"/>
              <a:buChar char="ü"/>
            </a:pPr>
            <a:r>
              <a:rPr lang="ja-JP" altLang="en-US" sz="2400" dirty="0"/>
              <a:t>本プロジェクトの概要を簡潔に記載してください。</a:t>
            </a:r>
          </a:p>
        </p:txBody>
      </p:sp>
    </p:spTree>
    <p:extLst>
      <p:ext uri="{BB962C8B-B14F-4D97-AF65-F5344CB8AC3E}">
        <p14:creationId xmlns:p14="http://schemas.microsoft.com/office/powerpoint/2010/main" val="313400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6021D-53F0-B489-C4CD-26150A8A5258}"/>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ECA2CED-45A6-21ED-A609-AFDD94C2BADE}"/>
              </a:ext>
            </a:extLst>
          </p:cNvPr>
          <p:cNvSpPr>
            <a:spLocks noGrp="1"/>
          </p:cNvSpPr>
          <p:nvPr>
            <p:ph type="title"/>
          </p:nvPr>
        </p:nvSpPr>
        <p:spPr>
          <a:xfrm>
            <a:off x="487998" y="189375"/>
            <a:ext cx="11188064" cy="323850"/>
          </a:xfrm>
        </p:spPr>
        <p:txBody>
          <a:bodyPr/>
          <a:lstStyle/>
          <a:p>
            <a:r>
              <a:rPr lang="ja-JP" altLang="en-US" sz="3200" dirty="0"/>
              <a:t>臨床現場における課題</a:t>
            </a:r>
            <a:endParaRPr kumimoji="1" lang="ja-JP" altLang="en-US" sz="3200" dirty="0"/>
          </a:p>
        </p:txBody>
      </p:sp>
      <p:sp>
        <p:nvSpPr>
          <p:cNvPr id="4" name="スライド番号プレースホルダー 3">
            <a:extLst>
              <a:ext uri="{FF2B5EF4-FFF2-40B4-BE49-F238E27FC236}">
                <a16:creationId xmlns:a16="http://schemas.microsoft.com/office/drawing/2014/main" id="{3A5AAB1A-890D-BBF7-20CC-0BA317428A40}"/>
              </a:ext>
            </a:extLst>
          </p:cNvPr>
          <p:cNvSpPr>
            <a:spLocks noGrp="1"/>
          </p:cNvSpPr>
          <p:nvPr>
            <p:ph type="sldNum" sz="quarter" idx="4"/>
          </p:nvPr>
        </p:nvSpPr>
        <p:spPr/>
        <p:txBody>
          <a:bodyPr/>
          <a:lstStyle/>
          <a:p>
            <a:fld id="{36E1F464-8D8C-DA48-8FE9-90F060746768}" type="slidenum">
              <a:rPr lang="ja-JP" altLang="en-US" smtClean="0"/>
              <a:pPr/>
              <a:t>6</a:t>
            </a:fld>
            <a:endParaRPr lang="ja-JP" altLang="en-US"/>
          </a:p>
        </p:txBody>
      </p:sp>
      <p:sp>
        <p:nvSpPr>
          <p:cNvPr id="6" name="テキスト ボックス 5">
            <a:extLst>
              <a:ext uri="{FF2B5EF4-FFF2-40B4-BE49-F238E27FC236}">
                <a16:creationId xmlns:a16="http://schemas.microsoft.com/office/drawing/2014/main" id="{96919827-D00A-BA05-5E74-8476B97008F9}"/>
              </a:ext>
            </a:extLst>
          </p:cNvPr>
          <p:cNvSpPr txBox="1"/>
          <p:nvPr/>
        </p:nvSpPr>
        <p:spPr>
          <a:xfrm>
            <a:off x="487998" y="1028563"/>
            <a:ext cx="10405685" cy="2677656"/>
          </a:xfrm>
          <a:prstGeom prst="rect">
            <a:avLst/>
          </a:prstGeom>
          <a:noFill/>
        </p:spPr>
        <p:txBody>
          <a:bodyPr wrap="square">
            <a:spAutoFit/>
          </a:bodyPr>
          <a:lstStyle/>
          <a:p>
            <a:pPr marL="342900" indent="-342900">
              <a:buFont typeface="Wingdings" panose="05000000000000000000" pitchFamily="2" charset="2"/>
              <a:buChar char="ü"/>
            </a:pPr>
            <a:r>
              <a:rPr lang="ja-JP" altLang="en-US" sz="2400" dirty="0"/>
              <a:t>対象とする疾患、患者像、現在の標準治療・診断法の課題を明示した上で、本技術が臨床現場にもたらす価値について記載してください。</a:t>
            </a:r>
            <a:endParaRPr lang="en-US" altLang="ja-JP" sz="2400" dirty="0"/>
          </a:p>
          <a:p>
            <a:endParaRPr lang="en-US" altLang="ja-JP" sz="2400" dirty="0"/>
          </a:p>
          <a:p>
            <a:pPr marL="342900" indent="-342900">
              <a:buFont typeface="Wingdings" panose="05000000000000000000" pitchFamily="2" charset="2"/>
              <a:buChar char="ü"/>
            </a:pPr>
            <a:r>
              <a:rPr lang="ja-JP" altLang="en-US" sz="2400" dirty="0"/>
              <a:t>アンメットメディカルニーズまたは潜在ニーズをどのように満たすのかが分かるよう記載してください。</a:t>
            </a:r>
            <a:endParaRPr lang="en-US" altLang="ja-JP" sz="2400" dirty="0"/>
          </a:p>
          <a:p>
            <a:r>
              <a:rPr lang="ja-JP" altLang="en-US" sz="2400" dirty="0"/>
              <a:t>（どの患者層に対し、どのように改善するのか）</a:t>
            </a:r>
            <a:endParaRPr lang="en-US" altLang="ja-JP" sz="2400" dirty="0"/>
          </a:p>
          <a:p>
            <a:pPr marL="342900" indent="-342900">
              <a:buFont typeface="Wingdings" panose="05000000000000000000" pitchFamily="2" charset="2"/>
              <a:buChar char="ü"/>
            </a:pPr>
            <a:endParaRPr lang="ja-JP" altLang="en-US" sz="2400" dirty="0"/>
          </a:p>
        </p:txBody>
      </p:sp>
    </p:spTree>
    <p:extLst>
      <p:ext uri="{BB962C8B-B14F-4D97-AF65-F5344CB8AC3E}">
        <p14:creationId xmlns:p14="http://schemas.microsoft.com/office/powerpoint/2010/main" val="81019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6AB54-EC26-9883-98C7-34BB81389E12}"/>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FB849BA0-EC0B-48EF-76B4-A0E345D8C622}"/>
              </a:ext>
            </a:extLst>
          </p:cNvPr>
          <p:cNvSpPr>
            <a:spLocks noGrp="1"/>
          </p:cNvSpPr>
          <p:nvPr>
            <p:ph type="title"/>
          </p:nvPr>
        </p:nvSpPr>
        <p:spPr>
          <a:xfrm>
            <a:off x="487997" y="189375"/>
            <a:ext cx="11494093" cy="261938"/>
          </a:xfrm>
        </p:spPr>
        <p:txBody>
          <a:bodyPr/>
          <a:lstStyle/>
          <a:p>
            <a:r>
              <a:rPr kumimoji="1" lang="ja-JP" altLang="en-US" sz="3200" dirty="0"/>
              <a:t>開発品の臨床的価値（技術の優位性・課題に対する解決策）</a:t>
            </a:r>
          </a:p>
        </p:txBody>
      </p:sp>
      <p:sp>
        <p:nvSpPr>
          <p:cNvPr id="4" name="スライド番号プレースホルダー 3">
            <a:extLst>
              <a:ext uri="{FF2B5EF4-FFF2-40B4-BE49-F238E27FC236}">
                <a16:creationId xmlns:a16="http://schemas.microsoft.com/office/drawing/2014/main" id="{CFB9B1E7-20D3-AFB7-886B-28CFB2575D60}"/>
              </a:ext>
            </a:extLst>
          </p:cNvPr>
          <p:cNvSpPr>
            <a:spLocks noGrp="1"/>
          </p:cNvSpPr>
          <p:nvPr>
            <p:ph type="sldNum" sz="quarter" idx="4"/>
          </p:nvPr>
        </p:nvSpPr>
        <p:spPr/>
        <p:txBody>
          <a:bodyPr/>
          <a:lstStyle/>
          <a:p>
            <a:fld id="{36E1F464-8D8C-DA48-8FE9-90F060746768}" type="slidenum">
              <a:rPr lang="ja-JP" altLang="en-US" smtClean="0"/>
              <a:pPr/>
              <a:t>7</a:t>
            </a:fld>
            <a:endParaRPr lang="ja-JP" altLang="en-US"/>
          </a:p>
        </p:txBody>
      </p:sp>
      <p:sp>
        <p:nvSpPr>
          <p:cNvPr id="6" name="テキスト ボックス 5">
            <a:extLst>
              <a:ext uri="{FF2B5EF4-FFF2-40B4-BE49-F238E27FC236}">
                <a16:creationId xmlns:a16="http://schemas.microsoft.com/office/drawing/2014/main" id="{20C8BF72-9623-BE1C-5324-635A8CDA08AB}"/>
              </a:ext>
            </a:extLst>
          </p:cNvPr>
          <p:cNvSpPr txBox="1"/>
          <p:nvPr/>
        </p:nvSpPr>
        <p:spPr>
          <a:xfrm>
            <a:off x="489600" y="1029600"/>
            <a:ext cx="10405685" cy="1938992"/>
          </a:xfrm>
          <a:prstGeom prst="rect">
            <a:avLst/>
          </a:prstGeom>
          <a:noFill/>
        </p:spPr>
        <p:txBody>
          <a:bodyPr wrap="square">
            <a:spAutoFit/>
          </a:bodyPr>
          <a:lstStyle/>
          <a:p>
            <a:pPr marL="342900" indent="-342900">
              <a:buFont typeface="Wingdings" panose="05000000000000000000" pitchFamily="2" charset="2"/>
              <a:buChar char="ü"/>
            </a:pPr>
            <a:r>
              <a:rPr lang="ja-JP" altLang="en-US" sz="2400" dirty="0"/>
              <a:t>対象とする疾患、患者像、現在の標準治療・診断法の課題に対して、本技術が臨床現場にもたらす価値について記載してください。</a:t>
            </a:r>
            <a:endParaRPr lang="en-US" altLang="ja-JP" sz="2400" dirty="0"/>
          </a:p>
          <a:p>
            <a:endParaRPr lang="en-US" altLang="ja-JP" sz="2400" dirty="0"/>
          </a:p>
          <a:p>
            <a:pPr marL="342900" indent="-342900">
              <a:buFont typeface="Wingdings" panose="05000000000000000000" pitchFamily="2" charset="2"/>
              <a:buChar char="ü"/>
            </a:pPr>
            <a:r>
              <a:rPr lang="ja-JP" altLang="en-US" sz="2400" dirty="0"/>
              <a:t>既存品に対する優位性やコンセプト等を示す予備データ等についてご記載ください。</a:t>
            </a:r>
          </a:p>
        </p:txBody>
      </p:sp>
    </p:spTree>
    <p:extLst>
      <p:ext uri="{BB962C8B-B14F-4D97-AF65-F5344CB8AC3E}">
        <p14:creationId xmlns:p14="http://schemas.microsoft.com/office/powerpoint/2010/main" val="11023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82F94-6B28-CECD-9F36-58CEA36717E9}"/>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7038B06-A671-91B7-D839-960795A008CD}"/>
              </a:ext>
            </a:extLst>
          </p:cNvPr>
          <p:cNvSpPr>
            <a:spLocks noGrp="1"/>
          </p:cNvSpPr>
          <p:nvPr>
            <p:ph type="title"/>
          </p:nvPr>
        </p:nvSpPr>
        <p:spPr>
          <a:xfrm>
            <a:off x="487997" y="189375"/>
            <a:ext cx="11494093" cy="261938"/>
          </a:xfrm>
        </p:spPr>
        <p:txBody>
          <a:bodyPr/>
          <a:lstStyle/>
          <a:p>
            <a:r>
              <a:rPr lang="ja-JP" altLang="en-US" sz="3200" dirty="0"/>
              <a:t>知財（特許の取得状況・知財戦略）</a:t>
            </a:r>
            <a:endParaRPr kumimoji="1" lang="ja-JP" altLang="en-US" sz="3200" dirty="0"/>
          </a:p>
        </p:txBody>
      </p:sp>
      <p:sp>
        <p:nvSpPr>
          <p:cNvPr id="4" name="スライド番号プレースホルダー 3">
            <a:extLst>
              <a:ext uri="{FF2B5EF4-FFF2-40B4-BE49-F238E27FC236}">
                <a16:creationId xmlns:a16="http://schemas.microsoft.com/office/drawing/2014/main" id="{63EF0B07-5190-68B7-CAC1-5E918CD96366}"/>
              </a:ext>
            </a:extLst>
          </p:cNvPr>
          <p:cNvSpPr>
            <a:spLocks noGrp="1"/>
          </p:cNvSpPr>
          <p:nvPr>
            <p:ph type="sldNum" sz="quarter" idx="4"/>
          </p:nvPr>
        </p:nvSpPr>
        <p:spPr/>
        <p:txBody>
          <a:bodyPr/>
          <a:lstStyle/>
          <a:p>
            <a:fld id="{36E1F464-8D8C-DA48-8FE9-90F060746768}" type="slidenum">
              <a:rPr lang="ja-JP" altLang="en-US" smtClean="0"/>
              <a:pPr/>
              <a:t>8</a:t>
            </a:fld>
            <a:endParaRPr lang="ja-JP" altLang="en-US"/>
          </a:p>
        </p:txBody>
      </p:sp>
      <p:sp>
        <p:nvSpPr>
          <p:cNvPr id="6" name="テキスト ボックス 5">
            <a:extLst>
              <a:ext uri="{FF2B5EF4-FFF2-40B4-BE49-F238E27FC236}">
                <a16:creationId xmlns:a16="http://schemas.microsoft.com/office/drawing/2014/main" id="{E29A957A-7B77-5E1A-0B9E-DF2953AE69AE}"/>
              </a:ext>
            </a:extLst>
          </p:cNvPr>
          <p:cNvSpPr txBox="1"/>
          <p:nvPr/>
        </p:nvSpPr>
        <p:spPr>
          <a:xfrm>
            <a:off x="489600" y="1029600"/>
            <a:ext cx="10405685" cy="1938992"/>
          </a:xfrm>
          <a:prstGeom prst="rect">
            <a:avLst/>
          </a:prstGeom>
          <a:noFill/>
        </p:spPr>
        <p:txBody>
          <a:bodyPr wrap="square">
            <a:spAutoFit/>
          </a:bodyPr>
          <a:lstStyle/>
          <a:p>
            <a:pPr marL="342900" indent="-342900">
              <a:buFont typeface="Wingdings" panose="05000000000000000000" pitchFamily="2" charset="2"/>
              <a:buChar char="ü"/>
            </a:pPr>
            <a:r>
              <a:rPr lang="ja-JP" altLang="ja-JP" sz="2400" dirty="0"/>
              <a:t>本技術に関連する知的財産の状況</a:t>
            </a:r>
            <a:r>
              <a:rPr lang="ja-JP" altLang="en-US" sz="2400" dirty="0"/>
              <a:t>、</a:t>
            </a:r>
            <a:r>
              <a:rPr lang="en-US" altLang="ja-JP" sz="2400" dirty="0"/>
              <a:t>FTO</a:t>
            </a:r>
            <a:r>
              <a:rPr lang="ja-JP" altLang="en-US" sz="2400" dirty="0"/>
              <a:t>調査の結果</a:t>
            </a:r>
            <a:r>
              <a:rPr lang="ja-JP" altLang="ja-JP" sz="2400" dirty="0"/>
              <a:t>について記載してください。</a:t>
            </a:r>
            <a:endParaRPr lang="en-US" altLang="ja-JP" sz="2400" dirty="0"/>
          </a:p>
          <a:p>
            <a:endParaRPr lang="en-US" altLang="ja-JP" sz="2400" dirty="0"/>
          </a:p>
          <a:p>
            <a:pPr marL="342900" indent="-342900">
              <a:buFont typeface="Wingdings" panose="05000000000000000000" pitchFamily="2" charset="2"/>
              <a:buChar char="ü"/>
            </a:pPr>
            <a:r>
              <a:rPr lang="ja-JP" altLang="ja-JP" sz="2400" dirty="0"/>
              <a:t>第三者特許との関係</a:t>
            </a:r>
            <a:r>
              <a:rPr lang="ja-JP" altLang="en-US" sz="2400" dirty="0"/>
              <a:t>や</a:t>
            </a:r>
            <a:r>
              <a:rPr lang="ja-JP" altLang="ja-JP" sz="2400" dirty="0"/>
              <a:t>知財の位置づけについても可能な範囲で</a:t>
            </a:r>
            <a:r>
              <a:rPr lang="ja-JP" altLang="en-US" sz="2400" dirty="0"/>
              <a:t>ご説明ください。</a:t>
            </a:r>
            <a:endParaRPr lang="ja-JP" altLang="en-US" sz="2800" dirty="0"/>
          </a:p>
        </p:txBody>
      </p:sp>
    </p:spTree>
    <p:extLst>
      <p:ext uri="{BB962C8B-B14F-4D97-AF65-F5344CB8AC3E}">
        <p14:creationId xmlns:p14="http://schemas.microsoft.com/office/powerpoint/2010/main" val="1474749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852A-C077-AB96-FB62-5E0BD29D5B79}"/>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8E324B0-B26E-4F9D-E671-F618D6017A39}"/>
              </a:ext>
            </a:extLst>
          </p:cNvPr>
          <p:cNvSpPr>
            <a:spLocks noGrp="1"/>
          </p:cNvSpPr>
          <p:nvPr>
            <p:ph type="title"/>
          </p:nvPr>
        </p:nvSpPr>
        <p:spPr>
          <a:xfrm>
            <a:off x="487998" y="189375"/>
            <a:ext cx="11188064" cy="323850"/>
          </a:xfrm>
        </p:spPr>
        <p:txBody>
          <a:bodyPr/>
          <a:lstStyle/>
          <a:p>
            <a:r>
              <a:rPr lang="ja-JP" altLang="en-US" sz="3200" dirty="0"/>
              <a:t>事業化計画・ビジネスモデル</a:t>
            </a:r>
            <a:endParaRPr kumimoji="1" lang="ja-JP" altLang="en-US" sz="3200" dirty="0"/>
          </a:p>
        </p:txBody>
      </p:sp>
      <p:sp>
        <p:nvSpPr>
          <p:cNvPr id="4" name="スライド番号プレースホルダー 3">
            <a:extLst>
              <a:ext uri="{FF2B5EF4-FFF2-40B4-BE49-F238E27FC236}">
                <a16:creationId xmlns:a16="http://schemas.microsoft.com/office/drawing/2014/main" id="{AC88E209-E995-645B-4A9A-73E2B4884F89}"/>
              </a:ext>
            </a:extLst>
          </p:cNvPr>
          <p:cNvSpPr>
            <a:spLocks noGrp="1"/>
          </p:cNvSpPr>
          <p:nvPr>
            <p:ph type="sldNum" sz="quarter" idx="4"/>
          </p:nvPr>
        </p:nvSpPr>
        <p:spPr/>
        <p:txBody>
          <a:bodyPr/>
          <a:lstStyle/>
          <a:p>
            <a:fld id="{36E1F464-8D8C-DA48-8FE9-90F060746768}" type="slidenum">
              <a:rPr lang="ja-JP" altLang="en-US" smtClean="0"/>
              <a:pPr/>
              <a:t>9</a:t>
            </a:fld>
            <a:endParaRPr lang="ja-JP" altLang="en-US"/>
          </a:p>
        </p:txBody>
      </p:sp>
      <p:sp>
        <p:nvSpPr>
          <p:cNvPr id="5" name="テキスト ボックス 4">
            <a:extLst>
              <a:ext uri="{FF2B5EF4-FFF2-40B4-BE49-F238E27FC236}">
                <a16:creationId xmlns:a16="http://schemas.microsoft.com/office/drawing/2014/main" id="{663255AB-C17E-E043-2D1B-4B7C2A595C45}"/>
              </a:ext>
            </a:extLst>
          </p:cNvPr>
          <p:cNvSpPr txBox="1"/>
          <p:nvPr/>
        </p:nvSpPr>
        <p:spPr>
          <a:xfrm>
            <a:off x="489600" y="1029600"/>
            <a:ext cx="10673241" cy="2308324"/>
          </a:xfrm>
          <a:prstGeom prst="rect">
            <a:avLst/>
          </a:prstGeom>
          <a:noFill/>
        </p:spPr>
        <p:txBody>
          <a:bodyPr wrap="square">
            <a:spAutoFit/>
          </a:bodyPr>
          <a:lstStyle/>
          <a:p>
            <a:pPr marL="342900" indent="-342900">
              <a:buFont typeface="Wingdings" panose="05000000000000000000" pitchFamily="2" charset="2"/>
              <a:buChar char="ü"/>
            </a:pPr>
            <a:r>
              <a:rPr lang="ja-JP" altLang="en-US" sz="2400" dirty="0"/>
              <a:t>現在想定しているターゲットや市場規模、競合分析等を記載ください。</a:t>
            </a:r>
            <a:endParaRPr lang="en-US" altLang="ja-JP" sz="2400" dirty="0"/>
          </a:p>
          <a:p>
            <a:endParaRPr lang="en-US" altLang="ja-JP" sz="2400" dirty="0"/>
          </a:p>
          <a:p>
            <a:pPr marL="342900" indent="-342900">
              <a:buFont typeface="Wingdings" panose="05000000000000000000" pitchFamily="2" charset="2"/>
              <a:buChar char="ü"/>
            </a:pPr>
            <a:r>
              <a:rPr lang="ja-JP" altLang="en-US" sz="2400" dirty="0"/>
              <a:t>実用化された場合の社会的意義、市場規模、医療経済的インパクト等についても可能な範囲で記載してください。</a:t>
            </a:r>
            <a:endParaRPr lang="en-US" altLang="ja-JP" sz="2400" dirty="0"/>
          </a:p>
          <a:p>
            <a:endParaRPr lang="en-US" altLang="ja-JP" sz="2400" dirty="0"/>
          </a:p>
          <a:p>
            <a:pPr marL="342900" indent="-342900">
              <a:buFont typeface="Wingdings" panose="05000000000000000000" pitchFamily="2" charset="2"/>
              <a:buChar char="ü"/>
            </a:pPr>
            <a:r>
              <a:rPr lang="ja-JP" altLang="en-US" sz="2400" dirty="0">
                <a:latin typeface="メイリオ" panose="020B0604030504040204" pitchFamily="50" charset="-128"/>
              </a:rPr>
              <a:t>出口戦略や想定している保険償還戦略があればご記載ください。</a:t>
            </a:r>
            <a:endParaRPr lang="en-US" altLang="ja-JP" sz="2400" dirty="0">
              <a:latin typeface="メイリオ" panose="020B0604030504040204" pitchFamily="50" charset="-128"/>
            </a:endParaRPr>
          </a:p>
        </p:txBody>
      </p:sp>
    </p:spTree>
    <p:extLst>
      <p:ext uri="{BB962C8B-B14F-4D97-AF65-F5344CB8AC3E}">
        <p14:creationId xmlns:p14="http://schemas.microsoft.com/office/powerpoint/2010/main" val="3381715362"/>
      </p:ext>
    </p:extLst>
  </p:cSld>
  <p:clrMapOvr>
    <a:masterClrMapping/>
  </p:clrMapOvr>
</p:sld>
</file>

<file path=ppt/theme/theme1.xml><?xml version="1.0" encoding="utf-8"?>
<a:theme xmlns:a="http://schemas.openxmlformats.org/drawingml/2006/main" name="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芸工紹介スライド_20201218_日本語版_圧縮済.pptx" id="{60C39C6A-EEFD-8D4A-888C-ACAE2159EE30}" vid="{4956D4AB-AD0C-B241-927E-F22A200AEBF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Template>
  <TotalTime>1443</TotalTime>
  <Words>516</Words>
  <Application>Microsoft Office PowerPoint</Application>
  <PresentationFormat>ワイド画面</PresentationFormat>
  <Paragraphs>62</Paragraphs>
  <Slides>13</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K-UDKakugo_Small Pr6 R</vt:lpstr>
      <vt:lpstr>Meiryo UI</vt:lpstr>
      <vt:lpstr>Myriad Pro</vt:lpstr>
      <vt:lpstr>Myriad Pro Light</vt:lpstr>
      <vt:lpstr>メイリオ</vt:lpstr>
      <vt:lpstr>メイリオ</vt:lpstr>
      <vt:lpstr>游ゴシック</vt:lpstr>
      <vt:lpstr>Arial</vt:lpstr>
      <vt:lpstr>Calibri</vt:lpstr>
      <vt:lpstr>Wingdings</vt:lpstr>
      <vt:lpstr>テーマ</vt:lpstr>
      <vt:lpstr>概要資料について</vt:lpstr>
      <vt:lpstr>資料作成上の注意点</vt:lpstr>
      <vt:lpstr>PowerPoint プレゼンテーション</vt:lpstr>
      <vt:lpstr>課題名</vt:lpstr>
      <vt:lpstr>グラフィカルアブストラクト</vt:lpstr>
      <vt:lpstr>臨床現場における課題</vt:lpstr>
      <vt:lpstr>開発品の臨床的価値（技術の優位性・課題に対する解決策）</vt:lpstr>
      <vt:lpstr>知財（特許の取得状況・知財戦略）</vt:lpstr>
      <vt:lpstr>事業化計画・ビジネスモデル</vt:lpstr>
      <vt:lpstr>開発チーム</vt:lpstr>
      <vt:lpstr>開発ロードマップ</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IHARA HISAYASU</dc:creator>
  <cp:lastModifiedBy>修孝 井上</cp:lastModifiedBy>
  <cp:revision>70</cp:revision>
  <dcterms:created xsi:type="dcterms:W3CDTF">2020-12-20T20:55:45Z</dcterms:created>
  <dcterms:modified xsi:type="dcterms:W3CDTF">2026-03-02T06:46:12Z</dcterms:modified>
</cp:coreProperties>
</file>